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2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g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g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3C9CD4-3618-4C60-A086-48EB07F14036}" type="doc">
      <dgm:prSet loTypeId="urn:microsoft.com/office/officeart/2008/layout/VerticalCurvedLis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086E0A-A5AB-4D74-A05E-D6E3606AFEBF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Identity</a:t>
          </a:r>
        </a:p>
      </dgm:t>
    </dgm:pt>
    <dgm:pt modelId="{B7453140-93D9-445D-96D5-19CF1ABB38D6}" type="parTrans" cxnId="{F42FE809-89E3-4D65-95EB-F5BCBE32094F}">
      <dgm:prSet/>
      <dgm:spPr/>
      <dgm:t>
        <a:bodyPr/>
        <a:lstStyle/>
        <a:p>
          <a:endParaRPr lang="en-US"/>
        </a:p>
      </dgm:t>
    </dgm:pt>
    <dgm:pt modelId="{C5B1EF4A-E74B-4164-ABC0-7B85F6EB7CD2}" type="sibTrans" cxnId="{F42FE809-89E3-4D65-95EB-F5BCBE32094F}">
      <dgm:prSet/>
      <dgm:spPr/>
      <dgm:t>
        <a:bodyPr/>
        <a:lstStyle/>
        <a:p>
          <a:endParaRPr lang="en-US"/>
        </a:p>
      </dgm:t>
    </dgm:pt>
    <dgm:pt modelId="{DEAA3ACC-5A03-4EED-8FA5-A38A0C8F4216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Available Information</a:t>
          </a:r>
        </a:p>
      </dgm:t>
    </dgm:pt>
    <dgm:pt modelId="{2CE01AEF-F5A8-43CC-A061-444DB3A068A4}" type="parTrans" cxnId="{9A79A6E3-E8D6-4309-A638-4885984B4CB4}">
      <dgm:prSet/>
      <dgm:spPr/>
      <dgm:t>
        <a:bodyPr/>
        <a:lstStyle/>
        <a:p>
          <a:endParaRPr lang="en-US"/>
        </a:p>
      </dgm:t>
    </dgm:pt>
    <dgm:pt modelId="{F949AC41-4ECB-43C1-ACEF-85B4D114495C}" type="sibTrans" cxnId="{9A79A6E3-E8D6-4309-A638-4885984B4CB4}">
      <dgm:prSet/>
      <dgm:spPr/>
      <dgm:t>
        <a:bodyPr/>
        <a:lstStyle/>
        <a:p>
          <a:endParaRPr lang="en-US"/>
        </a:p>
      </dgm:t>
    </dgm:pt>
    <dgm:pt modelId="{34812508-0A77-48ED-8C9A-CC5C85A9D21E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Biases</a:t>
          </a:r>
        </a:p>
      </dgm:t>
    </dgm:pt>
    <dgm:pt modelId="{6FF6E959-90B5-43E4-8352-D6B60C570EE8}" type="parTrans" cxnId="{747D89B8-D433-4246-89B5-589EE286C8F5}">
      <dgm:prSet/>
      <dgm:spPr/>
      <dgm:t>
        <a:bodyPr/>
        <a:lstStyle/>
        <a:p>
          <a:endParaRPr lang="en-US"/>
        </a:p>
      </dgm:t>
    </dgm:pt>
    <dgm:pt modelId="{EBED7B60-FC6A-4FB3-8E04-74A2A1878859}" type="sibTrans" cxnId="{747D89B8-D433-4246-89B5-589EE286C8F5}">
      <dgm:prSet/>
      <dgm:spPr/>
      <dgm:t>
        <a:bodyPr/>
        <a:lstStyle/>
        <a:p>
          <a:endParaRPr lang="en-US"/>
        </a:p>
      </dgm:t>
    </dgm:pt>
    <dgm:pt modelId="{720BE992-C9F7-490F-9B3D-C371FABD2DD7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Values</a:t>
          </a:r>
        </a:p>
      </dgm:t>
    </dgm:pt>
    <dgm:pt modelId="{208B91AB-645F-4B2B-96F5-8F26D9DF48BB}" type="parTrans" cxnId="{899E0D0F-29B5-4573-AAE7-40BAD8437DB2}">
      <dgm:prSet/>
      <dgm:spPr/>
      <dgm:t>
        <a:bodyPr/>
        <a:lstStyle/>
        <a:p>
          <a:endParaRPr lang="en-US"/>
        </a:p>
      </dgm:t>
    </dgm:pt>
    <dgm:pt modelId="{AF12ADD4-06B0-4D38-9C3E-2834543E88EE}" type="sibTrans" cxnId="{899E0D0F-29B5-4573-AAE7-40BAD8437DB2}">
      <dgm:prSet/>
      <dgm:spPr/>
      <dgm:t>
        <a:bodyPr/>
        <a:lstStyle/>
        <a:p>
          <a:endParaRPr lang="en-US"/>
        </a:p>
      </dgm:t>
    </dgm:pt>
    <dgm:pt modelId="{CD37D1FB-60B5-4053-8819-FD6643024016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Experiences</a:t>
          </a:r>
        </a:p>
      </dgm:t>
    </dgm:pt>
    <dgm:pt modelId="{56FE7C47-10D5-4648-8156-41F23B2D9F35}" type="parTrans" cxnId="{FBB01427-F41A-4FE4-8954-1DDD55D697FE}">
      <dgm:prSet/>
      <dgm:spPr/>
      <dgm:t>
        <a:bodyPr/>
        <a:lstStyle/>
        <a:p>
          <a:endParaRPr lang="en-US"/>
        </a:p>
      </dgm:t>
    </dgm:pt>
    <dgm:pt modelId="{C7C7FDA5-F370-4419-956D-8BEE34FF18DB}" type="sibTrans" cxnId="{FBB01427-F41A-4FE4-8954-1DDD55D697FE}">
      <dgm:prSet/>
      <dgm:spPr/>
      <dgm:t>
        <a:bodyPr/>
        <a:lstStyle/>
        <a:p>
          <a:endParaRPr lang="en-US"/>
        </a:p>
      </dgm:t>
    </dgm:pt>
    <dgm:pt modelId="{0F44E71C-4B5E-48F8-882A-790444A68332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Who and what a person is, such as profession, race, gender, class, or role.</a:t>
          </a:r>
        </a:p>
      </dgm:t>
    </dgm:pt>
    <dgm:pt modelId="{B3401ECA-B606-4F3A-BEF7-09C32D6C2538}" type="parTrans" cxnId="{A8D790B0-8064-4CF1-B0E1-B2F49E558266}">
      <dgm:prSet/>
      <dgm:spPr/>
      <dgm:t>
        <a:bodyPr/>
        <a:lstStyle/>
        <a:p>
          <a:endParaRPr lang="en-US"/>
        </a:p>
      </dgm:t>
    </dgm:pt>
    <dgm:pt modelId="{8FEEB71B-01E2-428A-846E-244288D38B58}" type="sibTrans" cxnId="{A8D790B0-8064-4CF1-B0E1-B2F49E558266}">
      <dgm:prSet/>
      <dgm:spPr/>
      <dgm:t>
        <a:bodyPr/>
        <a:lstStyle/>
        <a:p>
          <a:endParaRPr lang="en-US"/>
        </a:p>
      </dgm:t>
    </dgm:pt>
    <dgm:pt modelId="{5662578B-2D08-4EF1-8A86-C106721CEF94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The contextual information a person has about a given situation.</a:t>
          </a:r>
        </a:p>
      </dgm:t>
    </dgm:pt>
    <dgm:pt modelId="{6921CEBD-22AB-4439-BD69-363AB7B763EF}" type="parTrans" cxnId="{AF6E70AA-6FC2-472E-BE64-DDCFC0B0130A}">
      <dgm:prSet/>
      <dgm:spPr/>
      <dgm:t>
        <a:bodyPr/>
        <a:lstStyle/>
        <a:p>
          <a:endParaRPr lang="en-US"/>
        </a:p>
      </dgm:t>
    </dgm:pt>
    <dgm:pt modelId="{92E29C6A-402B-4D0E-A7AF-05932458E665}" type="sibTrans" cxnId="{AF6E70AA-6FC2-472E-BE64-DDCFC0B0130A}">
      <dgm:prSet/>
      <dgm:spPr/>
      <dgm:t>
        <a:bodyPr/>
        <a:lstStyle/>
        <a:p>
          <a:endParaRPr lang="en-US"/>
        </a:p>
      </dgm:t>
    </dgm:pt>
    <dgm:pt modelId="{16BFC522-1AE1-44FE-A37E-F9DB56DFE513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The personal meaning one associates with concepts such as justice, fairness, or equity.</a:t>
          </a:r>
        </a:p>
      </dgm:t>
    </dgm:pt>
    <dgm:pt modelId="{533E161F-257D-40CD-872E-5ED6BD6D02EB}" type="parTrans" cxnId="{9C59AC8E-DCC5-4626-8932-4BE99102F31D}">
      <dgm:prSet/>
      <dgm:spPr/>
      <dgm:t>
        <a:bodyPr/>
        <a:lstStyle/>
        <a:p>
          <a:endParaRPr lang="en-US"/>
        </a:p>
      </dgm:t>
    </dgm:pt>
    <dgm:pt modelId="{7E49591B-FCD3-4560-9B08-139A2CE1CAD3}" type="sibTrans" cxnId="{9C59AC8E-DCC5-4626-8932-4BE99102F31D}">
      <dgm:prSet/>
      <dgm:spPr/>
      <dgm:t>
        <a:bodyPr/>
        <a:lstStyle/>
        <a:p>
          <a:endParaRPr lang="en-US"/>
        </a:p>
      </dgm:t>
    </dgm:pt>
    <dgm:pt modelId="{2BF440B4-6971-4B6C-95DF-86EAC56CC827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The personal prejudgments one holds toward certain people or contexts. Some examples might include traditional cognitive biases such as selection bias or personal prejudices such as sexism.</a:t>
          </a:r>
        </a:p>
      </dgm:t>
    </dgm:pt>
    <dgm:pt modelId="{4375CE76-CE8E-4980-A8FD-CBC60C08AEE1}" type="parTrans" cxnId="{35354174-E6CB-42C6-9DFC-ABA406DB5D44}">
      <dgm:prSet/>
      <dgm:spPr/>
      <dgm:t>
        <a:bodyPr/>
        <a:lstStyle/>
        <a:p>
          <a:endParaRPr lang="en-US"/>
        </a:p>
      </dgm:t>
    </dgm:pt>
    <dgm:pt modelId="{C763EF2B-5CF2-4400-A88B-6188D5946217}" type="sibTrans" cxnId="{35354174-E6CB-42C6-9DFC-ABA406DB5D44}">
      <dgm:prSet/>
      <dgm:spPr/>
      <dgm:t>
        <a:bodyPr/>
        <a:lstStyle/>
        <a:p>
          <a:endParaRPr lang="en-US"/>
        </a:p>
      </dgm:t>
    </dgm:pt>
    <dgm:pt modelId="{90F1DEE6-96D2-43A3-B6E5-8CC3B63D0CD0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Past experiences related to the present situation that affect its interpretation.</a:t>
          </a:r>
        </a:p>
      </dgm:t>
    </dgm:pt>
    <dgm:pt modelId="{9D01C9FD-DC97-4B3B-A6ED-35A0AA0D82AA}" type="parTrans" cxnId="{006593D6-0129-4037-8727-A684AC48B41D}">
      <dgm:prSet/>
      <dgm:spPr/>
      <dgm:t>
        <a:bodyPr/>
        <a:lstStyle/>
        <a:p>
          <a:endParaRPr lang="en-US"/>
        </a:p>
      </dgm:t>
    </dgm:pt>
    <dgm:pt modelId="{31A63541-24AB-44CC-8742-EF47A3150602}" type="sibTrans" cxnId="{006593D6-0129-4037-8727-A684AC48B41D}">
      <dgm:prSet/>
      <dgm:spPr/>
      <dgm:t>
        <a:bodyPr/>
        <a:lstStyle/>
        <a:p>
          <a:endParaRPr lang="en-US"/>
        </a:p>
      </dgm:t>
    </dgm:pt>
    <dgm:pt modelId="{32A3CAB1-477E-4176-B19D-1AFD371B4CDA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Personality</a:t>
          </a:r>
        </a:p>
      </dgm:t>
    </dgm:pt>
    <dgm:pt modelId="{C6DA7017-0F1E-47A9-A7EE-F00BBCD5D5C9}" type="parTrans" cxnId="{1BC628F2-EB8F-4FB9-A247-6AB7D4B396E1}">
      <dgm:prSet/>
      <dgm:spPr/>
      <dgm:t>
        <a:bodyPr/>
        <a:lstStyle/>
        <a:p>
          <a:endParaRPr lang="en-US"/>
        </a:p>
      </dgm:t>
    </dgm:pt>
    <dgm:pt modelId="{A402F4DD-9692-4DA7-B089-865D657C212F}" type="sibTrans" cxnId="{1BC628F2-EB8F-4FB9-A247-6AB7D4B396E1}">
      <dgm:prSet/>
      <dgm:spPr/>
      <dgm:t>
        <a:bodyPr/>
        <a:lstStyle/>
        <a:p>
          <a:endParaRPr lang="en-US"/>
        </a:p>
      </dgm:t>
    </dgm:pt>
    <dgm:pt modelId="{39CB88CC-896D-4928-BEA3-4B84F8D905A9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The individual emotional and cognitive traits unique to every person that affect their understanding of a situation.</a:t>
          </a:r>
        </a:p>
      </dgm:t>
    </dgm:pt>
    <dgm:pt modelId="{FBC40938-0C0E-44ED-8D74-80CAD9017942}" type="parTrans" cxnId="{89DD5CB5-8001-4685-B7C4-A8102DCED333}">
      <dgm:prSet/>
      <dgm:spPr/>
      <dgm:t>
        <a:bodyPr/>
        <a:lstStyle/>
        <a:p>
          <a:endParaRPr lang="en-US"/>
        </a:p>
      </dgm:t>
    </dgm:pt>
    <dgm:pt modelId="{AAA42B59-92C2-4C0A-BB5F-703DFAF0AB4F}" type="sibTrans" cxnId="{89DD5CB5-8001-4685-B7C4-A8102DCED333}">
      <dgm:prSet/>
      <dgm:spPr/>
      <dgm:t>
        <a:bodyPr/>
        <a:lstStyle/>
        <a:p>
          <a:endParaRPr lang="en-US"/>
        </a:p>
      </dgm:t>
    </dgm:pt>
    <dgm:pt modelId="{1D911DED-1E04-4160-A5C2-39B781F6AA6B}" type="pres">
      <dgm:prSet presAssocID="{EB3C9CD4-3618-4C60-A086-48EB07F14036}" presName="Name0" presStyleCnt="0">
        <dgm:presLayoutVars>
          <dgm:chMax val="7"/>
          <dgm:chPref val="7"/>
          <dgm:dir/>
        </dgm:presLayoutVars>
      </dgm:prSet>
      <dgm:spPr/>
    </dgm:pt>
    <dgm:pt modelId="{F26EA374-5F07-44AA-9BE1-A817C1F3BE3B}" type="pres">
      <dgm:prSet presAssocID="{EB3C9CD4-3618-4C60-A086-48EB07F14036}" presName="Name1" presStyleCnt="0"/>
      <dgm:spPr/>
    </dgm:pt>
    <dgm:pt modelId="{8C9DC729-2B46-452C-885C-A9D2645FD9B4}" type="pres">
      <dgm:prSet presAssocID="{EB3C9CD4-3618-4C60-A086-48EB07F14036}" presName="cycle" presStyleCnt="0"/>
      <dgm:spPr/>
    </dgm:pt>
    <dgm:pt modelId="{40A426F1-B448-447F-887B-81FB05E82CD2}" type="pres">
      <dgm:prSet presAssocID="{EB3C9CD4-3618-4C60-A086-48EB07F14036}" presName="srcNode" presStyleLbl="node1" presStyleIdx="0" presStyleCnt="6"/>
      <dgm:spPr/>
    </dgm:pt>
    <dgm:pt modelId="{ADBBD53E-648F-4663-A485-A5357806602A}" type="pres">
      <dgm:prSet presAssocID="{EB3C9CD4-3618-4C60-A086-48EB07F14036}" presName="conn" presStyleLbl="parChTrans1D2" presStyleIdx="0" presStyleCnt="1"/>
      <dgm:spPr/>
    </dgm:pt>
    <dgm:pt modelId="{C5286A82-78DF-428E-957E-685CB17C6838}" type="pres">
      <dgm:prSet presAssocID="{EB3C9CD4-3618-4C60-A086-48EB07F14036}" presName="extraNode" presStyleLbl="node1" presStyleIdx="0" presStyleCnt="6"/>
      <dgm:spPr/>
    </dgm:pt>
    <dgm:pt modelId="{D1FC122C-5E19-4852-B068-332A896FCE44}" type="pres">
      <dgm:prSet presAssocID="{EB3C9CD4-3618-4C60-A086-48EB07F14036}" presName="dstNode" presStyleLbl="node1" presStyleIdx="0" presStyleCnt="6"/>
      <dgm:spPr/>
    </dgm:pt>
    <dgm:pt modelId="{D002AE8B-CD92-476A-B100-84D5C164EFC4}" type="pres">
      <dgm:prSet presAssocID="{7D086E0A-A5AB-4D74-A05E-D6E3606AFEBF}" presName="text_1" presStyleLbl="node1" presStyleIdx="0" presStyleCnt="6">
        <dgm:presLayoutVars>
          <dgm:bulletEnabled val="1"/>
        </dgm:presLayoutVars>
      </dgm:prSet>
      <dgm:spPr/>
    </dgm:pt>
    <dgm:pt modelId="{7A69FA25-4938-4A7C-A371-23F4A91536DC}" type="pres">
      <dgm:prSet presAssocID="{7D086E0A-A5AB-4D74-A05E-D6E3606AFEBF}" presName="accent_1" presStyleCnt="0"/>
      <dgm:spPr/>
    </dgm:pt>
    <dgm:pt modelId="{CC4D44CA-81D9-4F33-B7EF-FDE2EA55AE28}" type="pres">
      <dgm:prSet presAssocID="{7D086E0A-A5AB-4D74-A05E-D6E3606AFEBF}" presName="accentRepeatNode" presStyleLbl="solidFgAcc1" presStyleIdx="0" presStyleCnt="6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113" r="-22113"/>
          </a:stretch>
        </a:blipFill>
      </dgm:spPr>
      <dgm:extLst>
        <a:ext uri="{E40237B7-FDA0-4F09-8148-C483321AD2D9}">
          <dgm14:cNvPr xmlns:dgm14="http://schemas.microsoft.com/office/drawing/2010/diagram" id="0" name="" descr="A group of multi colored wooden stick figures"/>
        </a:ext>
      </dgm:extLst>
    </dgm:pt>
    <dgm:pt modelId="{B11F6293-E2C9-4804-903F-265681886B70}" type="pres">
      <dgm:prSet presAssocID="{DEAA3ACC-5A03-4EED-8FA5-A38A0C8F4216}" presName="text_2" presStyleLbl="node1" presStyleIdx="1" presStyleCnt="6">
        <dgm:presLayoutVars>
          <dgm:bulletEnabled val="1"/>
        </dgm:presLayoutVars>
      </dgm:prSet>
      <dgm:spPr/>
    </dgm:pt>
    <dgm:pt modelId="{33366ABA-B1DA-4B7F-9C13-3BD86ED14135}" type="pres">
      <dgm:prSet presAssocID="{DEAA3ACC-5A03-4EED-8FA5-A38A0C8F4216}" presName="accent_2" presStyleCnt="0"/>
      <dgm:spPr/>
    </dgm:pt>
    <dgm:pt modelId="{04CB6198-5BDB-49A6-A6CD-C772E3E07B97}" type="pres">
      <dgm:prSet presAssocID="{DEAA3ACC-5A03-4EED-8FA5-A38A0C8F4216}" presName="accentRepeatNode" presStyleLbl="solidFgAcc1" presStyleIdx="1" presStyleCnt="6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136" r="-25136"/>
          </a:stretch>
        </a:blipFill>
      </dgm:spPr>
      <dgm:extLst>
        <a:ext uri="{E40237B7-FDA0-4F09-8148-C483321AD2D9}">
          <dgm14:cNvPr xmlns:dgm14="http://schemas.microsoft.com/office/drawing/2010/diagram" id="0" name="" descr="Close up of pushpins on roadmap route"/>
        </a:ext>
      </dgm:extLst>
    </dgm:pt>
    <dgm:pt modelId="{CB970138-6442-4432-AF04-E33531681FC8}" type="pres">
      <dgm:prSet presAssocID="{720BE992-C9F7-490F-9B3D-C371FABD2DD7}" presName="text_3" presStyleLbl="node1" presStyleIdx="2" presStyleCnt="6">
        <dgm:presLayoutVars>
          <dgm:bulletEnabled val="1"/>
        </dgm:presLayoutVars>
      </dgm:prSet>
      <dgm:spPr/>
    </dgm:pt>
    <dgm:pt modelId="{5230541D-1A2F-441B-9D13-E344603E4CE4}" type="pres">
      <dgm:prSet presAssocID="{720BE992-C9F7-490F-9B3D-C371FABD2DD7}" presName="accent_3" presStyleCnt="0"/>
      <dgm:spPr/>
    </dgm:pt>
    <dgm:pt modelId="{3A7C60EF-C3F4-4DDF-A1E9-02AF4458A183}" type="pres">
      <dgm:prSet presAssocID="{720BE992-C9F7-490F-9B3D-C371FABD2DD7}" presName="accentRepeatNode" presStyleLbl="solidFgAcc1" presStyleIdx="2" presStyleCnt="6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91" t="-3864" r="1691" b="-46136"/>
          </a:stretch>
        </a:blipFill>
      </dgm:spPr>
      <dgm:extLst>
        <a:ext uri="{E40237B7-FDA0-4F09-8148-C483321AD2D9}">
          <dgm14:cNvPr xmlns:dgm14="http://schemas.microsoft.com/office/drawing/2010/diagram" id="0" name="" descr="A vintage weighing scales"/>
        </a:ext>
      </dgm:extLst>
    </dgm:pt>
    <dgm:pt modelId="{902A2F4B-CB47-40DB-BD32-7FE01CFCC874}" type="pres">
      <dgm:prSet presAssocID="{34812508-0A77-48ED-8C9A-CC5C85A9D21E}" presName="text_4" presStyleLbl="node1" presStyleIdx="3" presStyleCnt="6">
        <dgm:presLayoutVars>
          <dgm:bulletEnabled val="1"/>
        </dgm:presLayoutVars>
      </dgm:prSet>
      <dgm:spPr/>
    </dgm:pt>
    <dgm:pt modelId="{651E6651-AB24-41E1-B69B-24B298339042}" type="pres">
      <dgm:prSet presAssocID="{34812508-0A77-48ED-8C9A-CC5C85A9D21E}" presName="accent_4" presStyleCnt="0"/>
      <dgm:spPr/>
    </dgm:pt>
    <dgm:pt modelId="{98021BC0-3481-4574-8B97-2CF85B71436E}" type="pres">
      <dgm:prSet presAssocID="{34812508-0A77-48ED-8C9A-CC5C85A9D21E}" presName="accentRepeatNode" presStyleLbl="solidFgAcc1" presStyleIdx="3" presStyleCnt="6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482" t="-2555" r="-34584" b="845"/>
          </a:stretch>
        </a:blipFill>
      </dgm:spPr>
    </dgm:pt>
    <dgm:pt modelId="{946A59EA-9149-41CF-A81B-2E7CF5ADB51B}" type="pres">
      <dgm:prSet presAssocID="{CD37D1FB-60B5-4053-8819-FD6643024016}" presName="text_5" presStyleLbl="node1" presStyleIdx="4" presStyleCnt="6">
        <dgm:presLayoutVars>
          <dgm:bulletEnabled val="1"/>
        </dgm:presLayoutVars>
      </dgm:prSet>
      <dgm:spPr/>
    </dgm:pt>
    <dgm:pt modelId="{AAAD53EA-3321-4C61-9E02-551392A4AB58}" type="pres">
      <dgm:prSet presAssocID="{CD37D1FB-60B5-4053-8819-FD6643024016}" presName="accent_5" presStyleCnt="0"/>
      <dgm:spPr/>
    </dgm:pt>
    <dgm:pt modelId="{270315B1-56E6-49B0-AB8B-E21731D64793}" type="pres">
      <dgm:prSet presAssocID="{CD37D1FB-60B5-4053-8819-FD6643024016}" presName="accentRepeatNode" presStyleLbl="solidFgAcc1" presStyleIdx="4" presStyleCnt="6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24" r="-17024"/>
          </a:stretch>
        </a:blipFill>
      </dgm:spPr>
      <dgm:extLst>
        <a:ext uri="{E40237B7-FDA0-4F09-8148-C483321AD2D9}">
          <dgm14:cNvPr xmlns:dgm14="http://schemas.microsoft.com/office/drawing/2010/diagram" id="0" name="" descr="Hour Glass with red sand"/>
        </a:ext>
      </dgm:extLst>
    </dgm:pt>
    <dgm:pt modelId="{CB83A6CD-6B02-4DEE-B171-3650085C4BB8}" type="pres">
      <dgm:prSet presAssocID="{32A3CAB1-477E-4176-B19D-1AFD371B4CDA}" presName="text_6" presStyleLbl="node1" presStyleIdx="5" presStyleCnt="6">
        <dgm:presLayoutVars>
          <dgm:bulletEnabled val="1"/>
        </dgm:presLayoutVars>
      </dgm:prSet>
      <dgm:spPr/>
    </dgm:pt>
    <dgm:pt modelId="{8289D259-C989-4943-9374-BC3DBE916D22}" type="pres">
      <dgm:prSet presAssocID="{32A3CAB1-477E-4176-B19D-1AFD371B4CDA}" presName="accent_6" presStyleCnt="0"/>
      <dgm:spPr/>
    </dgm:pt>
    <dgm:pt modelId="{97A70C1E-215B-40FC-BE8A-142BE05312EB}" type="pres">
      <dgm:prSet presAssocID="{32A3CAB1-477E-4176-B19D-1AFD371B4CDA}" presName="accentRepeatNode" presStyleLbl="solidFgAcc1" presStyleIdx="5" presStyleCnt="6"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Dice with facial expressions"/>
        </a:ext>
      </dgm:extLst>
    </dgm:pt>
  </dgm:ptLst>
  <dgm:cxnLst>
    <dgm:cxn modelId="{F42FE809-89E3-4D65-95EB-F5BCBE32094F}" srcId="{EB3C9CD4-3618-4C60-A086-48EB07F14036}" destId="{7D086E0A-A5AB-4D74-A05E-D6E3606AFEBF}" srcOrd="0" destOrd="0" parTransId="{B7453140-93D9-445D-96D5-19CF1ABB38D6}" sibTransId="{C5B1EF4A-E74B-4164-ABC0-7B85F6EB7CD2}"/>
    <dgm:cxn modelId="{899E0D0F-29B5-4573-AAE7-40BAD8437DB2}" srcId="{EB3C9CD4-3618-4C60-A086-48EB07F14036}" destId="{720BE992-C9F7-490F-9B3D-C371FABD2DD7}" srcOrd="2" destOrd="0" parTransId="{208B91AB-645F-4B2B-96F5-8F26D9DF48BB}" sibTransId="{AF12ADD4-06B0-4D38-9C3E-2834543E88EE}"/>
    <dgm:cxn modelId="{A9D7AA16-1E91-4B41-A300-50A0A64D516A}" type="presOf" srcId="{8FEEB71B-01E2-428A-846E-244288D38B58}" destId="{ADBBD53E-648F-4663-A485-A5357806602A}" srcOrd="0" destOrd="0" presId="urn:microsoft.com/office/officeart/2008/layout/VerticalCurvedList"/>
    <dgm:cxn modelId="{668BF417-8AC6-4571-90A6-3850D4B6D5B0}" type="presOf" srcId="{CD37D1FB-60B5-4053-8819-FD6643024016}" destId="{946A59EA-9149-41CF-A81B-2E7CF5ADB51B}" srcOrd="0" destOrd="0" presId="urn:microsoft.com/office/officeart/2008/layout/VerticalCurvedList"/>
    <dgm:cxn modelId="{8AB04626-175E-469C-BFDA-4651631B7836}" type="presOf" srcId="{720BE992-C9F7-490F-9B3D-C371FABD2DD7}" destId="{CB970138-6442-4432-AF04-E33531681FC8}" srcOrd="0" destOrd="0" presId="urn:microsoft.com/office/officeart/2008/layout/VerticalCurvedList"/>
    <dgm:cxn modelId="{FBB01427-F41A-4FE4-8954-1DDD55D697FE}" srcId="{EB3C9CD4-3618-4C60-A086-48EB07F14036}" destId="{CD37D1FB-60B5-4053-8819-FD6643024016}" srcOrd="4" destOrd="0" parTransId="{56FE7C47-10D5-4648-8156-41F23B2D9F35}" sibTransId="{C7C7FDA5-F370-4419-956D-8BEE34FF18DB}"/>
    <dgm:cxn modelId="{35354174-E6CB-42C6-9DFC-ABA406DB5D44}" srcId="{34812508-0A77-48ED-8C9A-CC5C85A9D21E}" destId="{2BF440B4-6971-4B6C-95DF-86EAC56CC827}" srcOrd="0" destOrd="0" parTransId="{4375CE76-CE8E-4980-A8FD-CBC60C08AEE1}" sibTransId="{C763EF2B-5CF2-4400-A88B-6188D5946217}"/>
    <dgm:cxn modelId="{31CAA457-2635-4779-898A-1D1993642084}" type="presOf" srcId="{90F1DEE6-96D2-43A3-B6E5-8CC3B63D0CD0}" destId="{946A59EA-9149-41CF-A81B-2E7CF5ADB51B}" srcOrd="0" destOrd="1" presId="urn:microsoft.com/office/officeart/2008/layout/VerticalCurvedList"/>
    <dgm:cxn modelId="{7580A27C-2310-4E99-B6D6-82EFD8473578}" type="presOf" srcId="{0F44E71C-4B5E-48F8-882A-790444A68332}" destId="{D002AE8B-CD92-476A-B100-84D5C164EFC4}" srcOrd="0" destOrd="1" presId="urn:microsoft.com/office/officeart/2008/layout/VerticalCurvedList"/>
    <dgm:cxn modelId="{F5008580-A162-489A-9C4F-0684BB0567E3}" type="presOf" srcId="{DEAA3ACC-5A03-4EED-8FA5-A38A0C8F4216}" destId="{B11F6293-E2C9-4804-903F-265681886B70}" srcOrd="0" destOrd="0" presId="urn:microsoft.com/office/officeart/2008/layout/VerticalCurvedList"/>
    <dgm:cxn modelId="{9C59AC8E-DCC5-4626-8932-4BE99102F31D}" srcId="{720BE992-C9F7-490F-9B3D-C371FABD2DD7}" destId="{16BFC522-1AE1-44FE-A37E-F9DB56DFE513}" srcOrd="0" destOrd="0" parTransId="{533E161F-257D-40CD-872E-5ED6BD6D02EB}" sibTransId="{7E49591B-FCD3-4560-9B08-139A2CE1CAD3}"/>
    <dgm:cxn modelId="{88C57591-A24A-4F98-9AAD-A6A2FA2637E1}" type="presOf" srcId="{EB3C9CD4-3618-4C60-A086-48EB07F14036}" destId="{1D911DED-1E04-4160-A5C2-39B781F6AA6B}" srcOrd="0" destOrd="0" presId="urn:microsoft.com/office/officeart/2008/layout/VerticalCurvedList"/>
    <dgm:cxn modelId="{2EFEC998-6D2B-4C71-824F-6FBCF00BFF7F}" type="presOf" srcId="{32A3CAB1-477E-4176-B19D-1AFD371B4CDA}" destId="{CB83A6CD-6B02-4DEE-B171-3650085C4BB8}" srcOrd="0" destOrd="0" presId="urn:microsoft.com/office/officeart/2008/layout/VerticalCurvedList"/>
    <dgm:cxn modelId="{AF6E70AA-6FC2-472E-BE64-DDCFC0B0130A}" srcId="{DEAA3ACC-5A03-4EED-8FA5-A38A0C8F4216}" destId="{5662578B-2D08-4EF1-8A86-C106721CEF94}" srcOrd="0" destOrd="0" parTransId="{6921CEBD-22AB-4439-BD69-363AB7B763EF}" sibTransId="{92E29C6A-402B-4D0E-A7AF-05932458E665}"/>
    <dgm:cxn modelId="{A8D790B0-8064-4CF1-B0E1-B2F49E558266}" srcId="{7D086E0A-A5AB-4D74-A05E-D6E3606AFEBF}" destId="{0F44E71C-4B5E-48F8-882A-790444A68332}" srcOrd="0" destOrd="0" parTransId="{B3401ECA-B606-4F3A-BEF7-09C32D6C2538}" sibTransId="{8FEEB71B-01E2-428A-846E-244288D38B58}"/>
    <dgm:cxn modelId="{89DD5CB5-8001-4685-B7C4-A8102DCED333}" srcId="{32A3CAB1-477E-4176-B19D-1AFD371B4CDA}" destId="{39CB88CC-896D-4928-BEA3-4B84F8D905A9}" srcOrd="0" destOrd="0" parTransId="{FBC40938-0C0E-44ED-8D74-80CAD9017942}" sibTransId="{AAA42B59-92C2-4C0A-BB5F-703DFAF0AB4F}"/>
    <dgm:cxn modelId="{37ED7EB6-65F1-416F-95B4-323713030276}" type="presOf" srcId="{7D086E0A-A5AB-4D74-A05E-D6E3606AFEBF}" destId="{D002AE8B-CD92-476A-B100-84D5C164EFC4}" srcOrd="0" destOrd="0" presId="urn:microsoft.com/office/officeart/2008/layout/VerticalCurvedList"/>
    <dgm:cxn modelId="{747D89B8-D433-4246-89B5-589EE286C8F5}" srcId="{EB3C9CD4-3618-4C60-A086-48EB07F14036}" destId="{34812508-0A77-48ED-8C9A-CC5C85A9D21E}" srcOrd="3" destOrd="0" parTransId="{6FF6E959-90B5-43E4-8352-D6B60C570EE8}" sibTransId="{EBED7B60-FC6A-4FB3-8E04-74A2A1878859}"/>
    <dgm:cxn modelId="{0F7A50BB-58AF-47CE-9E3B-EDE504147D16}" type="presOf" srcId="{39CB88CC-896D-4928-BEA3-4B84F8D905A9}" destId="{CB83A6CD-6B02-4DEE-B171-3650085C4BB8}" srcOrd="0" destOrd="1" presId="urn:microsoft.com/office/officeart/2008/layout/VerticalCurvedList"/>
    <dgm:cxn modelId="{C7F2EDCD-4845-4390-A5A0-D8975E171652}" type="presOf" srcId="{34812508-0A77-48ED-8C9A-CC5C85A9D21E}" destId="{902A2F4B-CB47-40DB-BD32-7FE01CFCC874}" srcOrd="0" destOrd="0" presId="urn:microsoft.com/office/officeart/2008/layout/VerticalCurvedList"/>
    <dgm:cxn modelId="{A6EB82CF-ABAC-493A-9CA4-38E2A6DC9643}" type="presOf" srcId="{16BFC522-1AE1-44FE-A37E-F9DB56DFE513}" destId="{CB970138-6442-4432-AF04-E33531681FC8}" srcOrd="0" destOrd="1" presId="urn:microsoft.com/office/officeart/2008/layout/VerticalCurvedList"/>
    <dgm:cxn modelId="{32807AD3-5F6F-4055-86D9-DB59A52E28F2}" type="presOf" srcId="{5662578B-2D08-4EF1-8A86-C106721CEF94}" destId="{B11F6293-E2C9-4804-903F-265681886B70}" srcOrd="0" destOrd="1" presId="urn:microsoft.com/office/officeart/2008/layout/VerticalCurvedList"/>
    <dgm:cxn modelId="{006593D6-0129-4037-8727-A684AC48B41D}" srcId="{CD37D1FB-60B5-4053-8819-FD6643024016}" destId="{90F1DEE6-96D2-43A3-B6E5-8CC3B63D0CD0}" srcOrd="0" destOrd="0" parTransId="{9D01C9FD-DC97-4B3B-A6ED-35A0AA0D82AA}" sibTransId="{31A63541-24AB-44CC-8742-EF47A3150602}"/>
    <dgm:cxn modelId="{9A79A6E3-E8D6-4309-A638-4885984B4CB4}" srcId="{EB3C9CD4-3618-4C60-A086-48EB07F14036}" destId="{DEAA3ACC-5A03-4EED-8FA5-A38A0C8F4216}" srcOrd="1" destOrd="0" parTransId="{2CE01AEF-F5A8-43CC-A061-444DB3A068A4}" sibTransId="{F949AC41-4ECB-43C1-ACEF-85B4D114495C}"/>
    <dgm:cxn modelId="{1BC628F2-EB8F-4FB9-A247-6AB7D4B396E1}" srcId="{EB3C9CD4-3618-4C60-A086-48EB07F14036}" destId="{32A3CAB1-477E-4176-B19D-1AFD371B4CDA}" srcOrd="5" destOrd="0" parTransId="{C6DA7017-0F1E-47A9-A7EE-F00BBCD5D5C9}" sibTransId="{A402F4DD-9692-4DA7-B089-865D657C212F}"/>
    <dgm:cxn modelId="{1CD4D3F8-A2C9-4EC4-9A30-27B83025437E}" type="presOf" srcId="{2BF440B4-6971-4B6C-95DF-86EAC56CC827}" destId="{902A2F4B-CB47-40DB-BD32-7FE01CFCC874}" srcOrd="0" destOrd="1" presId="urn:microsoft.com/office/officeart/2008/layout/VerticalCurvedList"/>
    <dgm:cxn modelId="{59E83635-3382-4118-BA4F-41A6B09DDDEA}" type="presParOf" srcId="{1D911DED-1E04-4160-A5C2-39B781F6AA6B}" destId="{F26EA374-5F07-44AA-9BE1-A817C1F3BE3B}" srcOrd="0" destOrd="0" presId="urn:microsoft.com/office/officeart/2008/layout/VerticalCurvedList"/>
    <dgm:cxn modelId="{1780335E-7DC4-4FAA-ABD7-4C0CE6492FD2}" type="presParOf" srcId="{F26EA374-5F07-44AA-9BE1-A817C1F3BE3B}" destId="{8C9DC729-2B46-452C-885C-A9D2645FD9B4}" srcOrd="0" destOrd="0" presId="urn:microsoft.com/office/officeart/2008/layout/VerticalCurvedList"/>
    <dgm:cxn modelId="{CA3F1FA5-37ED-441C-BBBB-256D27257A2D}" type="presParOf" srcId="{8C9DC729-2B46-452C-885C-A9D2645FD9B4}" destId="{40A426F1-B448-447F-887B-81FB05E82CD2}" srcOrd="0" destOrd="0" presId="urn:microsoft.com/office/officeart/2008/layout/VerticalCurvedList"/>
    <dgm:cxn modelId="{A5EAB3E8-CC00-4756-9830-2A61D2EA8A4E}" type="presParOf" srcId="{8C9DC729-2B46-452C-885C-A9D2645FD9B4}" destId="{ADBBD53E-648F-4663-A485-A5357806602A}" srcOrd="1" destOrd="0" presId="urn:microsoft.com/office/officeart/2008/layout/VerticalCurvedList"/>
    <dgm:cxn modelId="{E3A9EE20-7D8E-460A-B836-7E386FF9C325}" type="presParOf" srcId="{8C9DC729-2B46-452C-885C-A9D2645FD9B4}" destId="{C5286A82-78DF-428E-957E-685CB17C6838}" srcOrd="2" destOrd="0" presId="urn:microsoft.com/office/officeart/2008/layout/VerticalCurvedList"/>
    <dgm:cxn modelId="{5454A9A7-4890-4847-AFC7-A0DB5578FFE2}" type="presParOf" srcId="{8C9DC729-2B46-452C-885C-A9D2645FD9B4}" destId="{D1FC122C-5E19-4852-B068-332A896FCE44}" srcOrd="3" destOrd="0" presId="urn:microsoft.com/office/officeart/2008/layout/VerticalCurvedList"/>
    <dgm:cxn modelId="{C2A5B459-C9E6-4EBD-A224-B38A3FBDFAD8}" type="presParOf" srcId="{F26EA374-5F07-44AA-9BE1-A817C1F3BE3B}" destId="{D002AE8B-CD92-476A-B100-84D5C164EFC4}" srcOrd="1" destOrd="0" presId="urn:microsoft.com/office/officeart/2008/layout/VerticalCurvedList"/>
    <dgm:cxn modelId="{E2E5CD7C-BD63-4338-834E-F59E9119D6E1}" type="presParOf" srcId="{F26EA374-5F07-44AA-9BE1-A817C1F3BE3B}" destId="{7A69FA25-4938-4A7C-A371-23F4A91536DC}" srcOrd="2" destOrd="0" presId="urn:microsoft.com/office/officeart/2008/layout/VerticalCurvedList"/>
    <dgm:cxn modelId="{B1BDB6B8-C67D-4C66-9879-D014A2C4888A}" type="presParOf" srcId="{7A69FA25-4938-4A7C-A371-23F4A91536DC}" destId="{CC4D44CA-81D9-4F33-B7EF-FDE2EA55AE28}" srcOrd="0" destOrd="0" presId="urn:microsoft.com/office/officeart/2008/layout/VerticalCurvedList"/>
    <dgm:cxn modelId="{63B42ADF-CA28-4FF3-B74D-C7D8DB5E013F}" type="presParOf" srcId="{F26EA374-5F07-44AA-9BE1-A817C1F3BE3B}" destId="{B11F6293-E2C9-4804-903F-265681886B70}" srcOrd="3" destOrd="0" presId="urn:microsoft.com/office/officeart/2008/layout/VerticalCurvedList"/>
    <dgm:cxn modelId="{9538897E-2A1A-4F79-83F1-7BB907BF2CE8}" type="presParOf" srcId="{F26EA374-5F07-44AA-9BE1-A817C1F3BE3B}" destId="{33366ABA-B1DA-4B7F-9C13-3BD86ED14135}" srcOrd="4" destOrd="0" presId="urn:microsoft.com/office/officeart/2008/layout/VerticalCurvedList"/>
    <dgm:cxn modelId="{7D056D4E-1B2B-466D-93B0-975F471CE417}" type="presParOf" srcId="{33366ABA-B1DA-4B7F-9C13-3BD86ED14135}" destId="{04CB6198-5BDB-49A6-A6CD-C772E3E07B97}" srcOrd="0" destOrd="0" presId="urn:microsoft.com/office/officeart/2008/layout/VerticalCurvedList"/>
    <dgm:cxn modelId="{7D44C48F-02BA-4F6E-B4CD-7354D93B29EC}" type="presParOf" srcId="{F26EA374-5F07-44AA-9BE1-A817C1F3BE3B}" destId="{CB970138-6442-4432-AF04-E33531681FC8}" srcOrd="5" destOrd="0" presId="urn:microsoft.com/office/officeart/2008/layout/VerticalCurvedList"/>
    <dgm:cxn modelId="{888B896A-C9EA-4399-AD8D-F31F87958EE7}" type="presParOf" srcId="{F26EA374-5F07-44AA-9BE1-A817C1F3BE3B}" destId="{5230541D-1A2F-441B-9D13-E344603E4CE4}" srcOrd="6" destOrd="0" presId="urn:microsoft.com/office/officeart/2008/layout/VerticalCurvedList"/>
    <dgm:cxn modelId="{55A7B1EC-5D89-4073-93BC-5AA0108AEC33}" type="presParOf" srcId="{5230541D-1A2F-441B-9D13-E344603E4CE4}" destId="{3A7C60EF-C3F4-4DDF-A1E9-02AF4458A183}" srcOrd="0" destOrd="0" presId="urn:microsoft.com/office/officeart/2008/layout/VerticalCurvedList"/>
    <dgm:cxn modelId="{06120FAD-53BD-405D-9D27-16576F8345DA}" type="presParOf" srcId="{F26EA374-5F07-44AA-9BE1-A817C1F3BE3B}" destId="{902A2F4B-CB47-40DB-BD32-7FE01CFCC874}" srcOrd="7" destOrd="0" presId="urn:microsoft.com/office/officeart/2008/layout/VerticalCurvedList"/>
    <dgm:cxn modelId="{AA109C01-5D4A-43E1-A072-68619F989EB7}" type="presParOf" srcId="{F26EA374-5F07-44AA-9BE1-A817C1F3BE3B}" destId="{651E6651-AB24-41E1-B69B-24B298339042}" srcOrd="8" destOrd="0" presId="urn:microsoft.com/office/officeart/2008/layout/VerticalCurvedList"/>
    <dgm:cxn modelId="{CE66257D-1429-40C4-90C0-90EF2F2AB36C}" type="presParOf" srcId="{651E6651-AB24-41E1-B69B-24B298339042}" destId="{98021BC0-3481-4574-8B97-2CF85B71436E}" srcOrd="0" destOrd="0" presId="urn:microsoft.com/office/officeart/2008/layout/VerticalCurvedList"/>
    <dgm:cxn modelId="{42435921-E2FF-4B49-BA58-9914870BF0FA}" type="presParOf" srcId="{F26EA374-5F07-44AA-9BE1-A817C1F3BE3B}" destId="{946A59EA-9149-41CF-A81B-2E7CF5ADB51B}" srcOrd="9" destOrd="0" presId="urn:microsoft.com/office/officeart/2008/layout/VerticalCurvedList"/>
    <dgm:cxn modelId="{8BF0B1D3-3459-416A-852A-A13E59ED110D}" type="presParOf" srcId="{F26EA374-5F07-44AA-9BE1-A817C1F3BE3B}" destId="{AAAD53EA-3321-4C61-9E02-551392A4AB58}" srcOrd="10" destOrd="0" presId="urn:microsoft.com/office/officeart/2008/layout/VerticalCurvedList"/>
    <dgm:cxn modelId="{FD82F62B-4B45-49C2-9A47-93CCE6FA3540}" type="presParOf" srcId="{AAAD53EA-3321-4C61-9E02-551392A4AB58}" destId="{270315B1-56E6-49B0-AB8B-E21731D64793}" srcOrd="0" destOrd="0" presId="urn:microsoft.com/office/officeart/2008/layout/VerticalCurvedList"/>
    <dgm:cxn modelId="{720D4CBF-CE0E-4672-B4C5-D9D7446DA87E}" type="presParOf" srcId="{F26EA374-5F07-44AA-9BE1-A817C1F3BE3B}" destId="{CB83A6CD-6B02-4DEE-B171-3650085C4BB8}" srcOrd="11" destOrd="0" presId="urn:microsoft.com/office/officeart/2008/layout/VerticalCurvedList"/>
    <dgm:cxn modelId="{8E43A83B-0DB2-4B73-A1CC-BA5D613D8B9D}" type="presParOf" srcId="{F26EA374-5F07-44AA-9BE1-A817C1F3BE3B}" destId="{8289D259-C989-4943-9374-BC3DBE916D22}" srcOrd="12" destOrd="0" presId="urn:microsoft.com/office/officeart/2008/layout/VerticalCurvedList"/>
    <dgm:cxn modelId="{0233CC39-A0C7-4640-B241-540A0B85803B}" type="presParOf" srcId="{8289D259-C989-4943-9374-BC3DBE916D22}" destId="{97A70C1E-215B-40FC-BE8A-142BE05312E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24B97B-23EF-4EC5-AA05-58A193FD7532}" type="doc">
      <dgm:prSet loTypeId="urn:microsoft.com/office/officeart/2005/8/layout/vList4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F2C06CF-5BBB-4041-8E78-FFAA38DD7FEE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Stereotyping</a:t>
          </a:r>
        </a:p>
      </dgm:t>
    </dgm:pt>
    <dgm:pt modelId="{0B942896-8A19-49CF-87B4-202ED7AD29EF}" type="parTrans" cxnId="{8C39C0A2-6488-4FBD-B4C2-7F08FDF331E7}">
      <dgm:prSet/>
      <dgm:spPr/>
      <dgm:t>
        <a:bodyPr/>
        <a:lstStyle/>
        <a:p>
          <a:endParaRPr lang="en-US"/>
        </a:p>
      </dgm:t>
    </dgm:pt>
    <dgm:pt modelId="{6140BE48-F6FD-4588-8DDD-2D08D8266087}" type="sibTrans" cxnId="{8C39C0A2-6488-4FBD-B4C2-7F08FDF331E7}">
      <dgm:prSet/>
      <dgm:spPr/>
      <dgm:t>
        <a:bodyPr/>
        <a:lstStyle/>
        <a:p>
          <a:endParaRPr lang="en-US"/>
        </a:p>
      </dgm:t>
    </dgm:pt>
    <dgm:pt modelId="{A39EA5E9-9F15-49AF-B532-E021079039F1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A stereotype is a fixed, generalized belief about the characteristics or qualities of a group of people.</a:t>
          </a:r>
        </a:p>
      </dgm:t>
    </dgm:pt>
    <dgm:pt modelId="{E8AA32DB-56C2-41CD-A2C1-B75133234E76}" type="parTrans" cxnId="{E2D807D5-880F-437F-99B8-91162BE4AEFD}">
      <dgm:prSet/>
      <dgm:spPr/>
      <dgm:t>
        <a:bodyPr/>
        <a:lstStyle/>
        <a:p>
          <a:endParaRPr lang="en-US"/>
        </a:p>
      </dgm:t>
    </dgm:pt>
    <dgm:pt modelId="{EA1EA80F-B37C-491D-B543-B7C038FC18E7}" type="sibTrans" cxnId="{E2D807D5-880F-437F-99B8-91162BE4AEFD}">
      <dgm:prSet/>
      <dgm:spPr/>
      <dgm:t>
        <a:bodyPr/>
        <a:lstStyle/>
        <a:p>
          <a:endParaRPr lang="en-US"/>
        </a:p>
      </dgm:t>
    </dgm:pt>
    <dgm:pt modelId="{46457C17-0E7F-48F9-B095-AC364595DD6B}">
      <dgm:prSet phldrT="[Text]"/>
      <dgm:spPr/>
      <dgm:t>
        <a:bodyPr/>
        <a:lstStyle/>
        <a:p>
          <a:r>
            <a:rPr lang="en-US" dirty="0">
              <a:latin typeface="+mj-lt"/>
            </a:rPr>
            <a:t>Caricature</a:t>
          </a:r>
        </a:p>
      </dgm:t>
    </dgm:pt>
    <dgm:pt modelId="{E7B858FC-067A-41BC-A435-C72E9802E388}" type="parTrans" cxnId="{67D8959D-FAAC-4BB5-9857-8A12F872FF73}">
      <dgm:prSet/>
      <dgm:spPr/>
      <dgm:t>
        <a:bodyPr/>
        <a:lstStyle/>
        <a:p>
          <a:endParaRPr lang="en-US"/>
        </a:p>
      </dgm:t>
    </dgm:pt>
    <dgm:pt modelId="{8DB7BCBD-DEBB-4B8F-BFDE-6B42AB50D3C0}" type="sibTrans" cxnId="{67D8959D-FAAC-4BB5-9857-8A12F872FF73}">
      <dgm:prSet/>
      <dgm:spPr/>
      <dgm:t>
        <a:bodyPr/>
        <a:lstStyle/>
        <a:p>
          <a:endParaRPr lang="en-US"/>
        </a:p>
      </dgm:t>
    </dgm:pt>
    <dgm:pt modelId="{9A447534-055B-4FB6-86E6-0118F400A17A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Caricature is a type of stereotyping wherein certain features of an individual or group are simplified or exaggerated to evoke a particular interpretation.</a:t>
          </a:r>
        </a:p>
      </dgm:t>
    </dgm:pt>
    <dgm:pt modelId="{415A6047-7A1D-4C49-B095-C122000F9E7B}" type="parTrans" cxnId="{53009F3B-0552-4BF2-81A7-4BEAA6304BDD}">
      <dgm:prSet/>
      <dgm:spPr/>
      <dgm:t>
        <a:bodyPr/>
        <a:lstStyle/>
        <a:p>
          <a:endParaRPr lang="en-US"/>
        </a:p>
      </dgm:t>
    </dgm:pt>
    <dgm:pt modelId="{D5E90291-8C24-4135-B40F-E9F528C90C1E}" type="sibTrans" cxnId="{53009F3B-0552-4BF2-81A7-4BEAA6304BDD}">
      <dgm:prSet/>
      <dgm:spPr/>
      <dgm:t>
        <a:bodyPr/>
        <a:lstStyle/>
        <a:p>
          <a:endParaRPr lang="en-US"/>
        </a:p>
      </dgm:t>
    </dgm:pt>
    <dgm:pt modelId="{3F692ACC-AEE5-4226-9BEE-D6F8F215B023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Caricatures can be used to highlight both positive and negative attributes, may be used for political purposes, satire, or both.</a:t>
          </a:r>
        </a:p>
      </dgm:t>
    </dgm:pt>
    <dgm:pt modelId="{430A1A04-4532-4F41-94C7-15DFF6B6FB76}" type="parTrans" cxnId="{3E837478-44D4-4968-AC68-DF240B674558}">
      <dgm:prSet/>
      <dgm:spPr/>
      <dgm:t>
        <a:bodyPr/>
        <a:lstStyle/>
        <a:p>
          <a:endParaRPr lang="en-US"/>
        </a:p>
      </dgm:t>
    </dgm:pt>
    <dgm:pt modelId="{AB8DED9B-7535-470F-B2F1-317C7F76859C}" type="sibTrans" cxnId="{3E837478-44D4-4968-AC68-DF240B674558}">
      <dgm:prSet/>
      <dgm:spPr/>
      <dgm:t>
        <a:bodyPr/>
        <a:lstStyle/>
        <a:p>
          <a:endParaRPr lang="en-US"/>
        </a:p>
      </dgm:t>
    </dgm:pt>
    <dgm:pt modelId="{9C29A2D1-F6B1-4FEB-AF7F-4A662E8C1BEC}">
      <dgm:prSet phldrT="[Text]"/>
      <dgm:spPr/>
      <dgm:t>
        <a:bodyPr/>
        <a:lstStyle/>
        <a:p>
          <a:r>
            <a:rPr lang="en-US" dirty="0">
              <a:latin typeface="Futura PT Light" panose="020B0402020204020303" pitchFamily="34" charset="0"/>
            </a:rPr>
            <a:t>Preferential Treatment</a:t>
          </a:r>
        </a:p>
      </dgm:t>
    </dgm:pt>
    <dgm:pt modelId="{0DBE91CF-3071-4B0C-B135-D2761A24DC2C}" type="parTrans" cxnId="{FE9F0E51-F533-409A-8267-AE34A420BB89}">
      <dgm:prSet/>
      <dgm:spPr/>
      <dgm:t>
        <a:bodyPr/>
        <a:lstStyle/>
        <a:p>
          <a:endParaRPr lang="en-US"/>
        </a:p>
      </dgm:t>
    </dgm:pt>
    <dgm:pt modelId="{F3586165-0C5F-4AF7-9596-2ED5DE180B12}" type="sibTrans" cxnId="{FE9F0E51-F533-409A-8267-AE34A420BB89}">
      <dgm:prSet/>
      <dgm:spPr/>
      <dgm:t>
        <a:bodyPr/>
        <a:lstStyle/>
        <a:p>
          <a:endParaRPr lang="en-US"/>
        </a:p>
      </dgm:t>
    </dgm:pt>
    <dgm:pt modelId="{B92C2318-4849-4BA2-9D67-99EADE3C32A0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Preferential treatment is the preference of one group or individual over considerations of fairness, equity, or equality regarding another individual or group.</a:t>
          </a:r>
        </a:p>
      </dgm:t>
    </dgm:pt>
    <dgm:pt modelId="{746A202E-C999-4A80-B770-D8794F8B68D4}" type="parTrans" cxnId="{2BB1B176-E96D-4121-A748-31E772BEC241}">
      <dgm:prSet/>
      <dgm:spPr/>
      <dgm:t>
        <a:bodyPr/>
        <a:lstStyle/>
        <a:p>
          <a:endParaRPr lang="en-US"/>
        </a:p>
      </dgm:t>
    </dgm:pt>
    <dgm:pt modelId="{E05B6FE7-10AE-428C-A343-362B29289A86}" type="sibTrans" cxnId="{2BB1B176-E96D-4121-A748-31E772BEC241}">
      <dgm:prSet/>
      <dgm:spPr/>
      <dgm:t>
        <a:bodyPr/>
        <a:lstStyle/>
        <a:p>
          <a:endParaRPr lang="en-US"/>
        </a:p>
      </dgm:t>
    </dgm:pt>
    <dgm:pt modelId="{CFA3DEAC-44A9-40E6-A8F3-9B1F7EDCB555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It can be a potential outcome of perspective-taking when other actors in a situation are minimized, silenced, or otherwise not present in the context.</a:t>
          </a:r>
        </a:p>
      </dgm:t>
    </dgm:pt>
    <dgm:pt modelId="{DC2A22AA-31A1-495A-8592-262A2F1AB33B}" type="parTrans" cxnId="{7A5AC290-B8E1-4722-A3F8-1AAA8677812B}">
      <dgm:prSet/>
      <dgm:spPr/>
      <dgm:t>
        <a:bodyPr/>
        <a:lstStyle/>
        <a:p>
          <a:endParaRPr lang="en-US"/>
        </a:p>
      </dgm:t>
    </dgm:pt>
    <dgm:pt modelId="{DE3A1260-5B56-4889-9A15-E08522B9928F}" type="sibTrans" cxnId="{7A5AC290-B8E1-4722-A3F8-1AAA8677812B}">
      <dgm:prSet/>
      <dgm:spPr/>
      <dgm:t>
        <a:bodyPr/>
        <a:lstStyle/>
        <a:p>
          <a:endParaRPr lang="en-US"/>
        </a:p>
      </dgm:t>
    </dgm:pt>
    <dgm:pt modelId="{6EAE8213-0CBA-4C81-A870-3305DFDD30E1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Stereotypes arise as a cognitive “shortcut” to convey a large amount of information quickly but are often oversimplified and overgeneralized, reducing an individual to a construction of one’s perspective.</a:t>
          </a:r>
        </a:p>
      </dgm:t>
    </dgm:pt>
    <dgm:pt modelId="{4EDF8681-5E83-4540-80FC-BFBF10336AA8}" type="parTrans" cxnId="{AB970B01-E835-4738-9B00-889AD59CFFE1}">
      <dgm:prSet/>
      <dgm:spPr/>
      <dgm:t>
        <a:bodyPr/>
        <a:lstStyle/>
        <a:p>
          <a:endParaRPr lang="en-US"/>
        </a:p>
      </dgm:t>
    </dgm:pt>
    <dgm:pt modelId="{3F5E5DC2-0CF1-4817-8E5C-A6A76F751CBA}" type="sibTrans" cxnId="{AB970B01-E835-4738-9B00-889AD59CFFE1}">
      <dgm:prSet/>
      <dgm:spPr/>
      <dgm:t>
        <a:bodyPr/>
        <a:lstStyle/>
        <a:p>
          <a:endParaRPr lang="en-US"/>
        </a:p>
      </dgm:t>
    </dgm:pt>
    <dgm:pt modelId="{3056F3C9-F8C0-4981-90C8-C972232A9AB3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“The single story creates stereotypes, and the problem with stereotypes is not that they are untrue, but that they are incomplete. They make one story become the only story.” – Author Chimamanda Ngozi Adichie</a:t>
          </a:r>
        </a:p>
      </dgm:t>
    </dgm:pt>
    <dgm:pt modelId="{0E47534C-5754-4F8C-87A4-8C5E73AE9029}" type="parTrans" cxnId="{8B1558E7-05C7-431C-949A-A78525EB32E1}">
      <dgm:prSet/>
      <dgm:spPr/>
      <dgm:t>
        <a:bodyPr/>
        <a:lstStyle/>
        <a:p>
          <a:endParaRPr lang="en-US"/>
        </a:p>
      </dgm:t>
    </dgm:pt>
    <dgm:pt modelId="{BB217DD9-936C-4FF2-B154-7CAC41A5F02E}" type="sibTrans" cxnId="{8B1558E7-05C7-431C-949A-A78525EB32E1}">
      <dgm:prSet/>
      <dgm:spPr/>
      <dgm:t>
        <a:bodyPr/>
        <a:lstStyle/>
        <a:p>
          <a:endParaRPr lang="en-US"/>
        </a:p>
      </dgm:t>
    </dgm:pt>
    <dgm:pt modelId="{5B2AD928-DCCD-46D4-B1E9-E07C4A86C8EC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In perspective-taking, caricature can be damaging because it distorts the potential truth that can be gained from it. Simultaneously, caricature can be used to call attention to certain elements of a perspective, such as wealth or social standing, and therefore is useful to be aware of.</a:t>
          </a:r>
        </a:p>
      </dgm:t>
    </dgm:pt>
    <dgm:pt modelId="{5D3AB15D-9221-4C0F-B0EA-ACF7C694F84A}" type="parTrans" cxnId="{354307DD-5E9D-4555-B5E4-7847E1F237BA}">
      <dgm:prSet/>
      <dgm:spPr/>
      <dgm:t>
        <a:bodyPr/>
        <a:lstStyle/>
        <a:p>
          <a:endParaRPr lang="en-US"/>
        </a:p>
      </dgm:t>
    </dgm:pt>
    <dgm:pt modelId="{2C4B0CDE-A845-4B35-8B25-26DAE9C7CAC0}" type="sibTrans" cxnId="{354307DD-5E9D-4555-B5E4-7847E1F237BA}">
      <dgm:prSet/>
      <dgm:spPr/>
      <dgm:t>
        <a:bodyPr/>
        <a:lstStyle/>
        <a:p>
          <a:endParaRPr lang="en-US"/>
        </a:p>
      </dgm:t>
    </dgm:pt>
    <dgm:pt modelId="{2CD5CAE5-B5FA-4849-9E0A-DE1788F12CC3}">
      <dgm:prSet phldrT="[Text]"/>
      <dgm:spPr/>
      <dgm:t>
        <a:bodyPr/>
        <a:lstStyle/>
        <a:p>
          <a:r>
            <a:rPr lang="en-US" dirty="0">
              <a:latin typeface="Futura PT Medium" panose="020B0602020204020303" pitchFamily="34" charset="0"/>
            </a:rPr>
            <a:t>One example of preferential treatment lies in the core message of the Black Lives Matters movement: It calls attention to the idea not that Black lives matter more than other lives, but that their lives have rarely received due consideration in culture, policy, and society.</a:t>
          </a:r>
        </a:p>
      </dgm:t>
    </dgm:pt>
    <dgm:pt modelId="{E3B6D4C5-129B-4DAF-9482-687E2473433A}" type="parTrans" cxnId="{3C90D1DA-8056-4F50-B49D-3FD059D4D2D8}">
      <dgm:prSet/>
      <dgm:spPr/>
      <dgm:t>
        <a:bodyPr/>
        <a:lstStyle/>
        <a:p>
          <a:endParaRPr lang="en-US"/>
        </a:p>
      </dgm:t>
    </dgm:pt>
    <dgm:pt modelId="{0E5B4CA5-F8EB-4279-B221-6321DF2C556B}" type="sibTrans" cxnId="{3C90D1DA-8056-4F50-B49D-3FD059D4D2D8}">
      <dgm:prSet/>
      <dgm:spPr/>
      <dgm:t>
        <a:bodyPr/>
        <a:lstStyle/>
        <a:p>
          <a:endParaRPr lang="en-US"/>
        </a:p>
      </dgm:t>
    </dgm:pt>
    <dgm:pt modelId="{7C382C28-0D14-4E0D-8B59-FEBD77AB793F}" type="pres">
      <dgm:prSet presAssocID="{7624B97B-23EF-4EC5-AA05-58A193FD7532}" presName="linear" presStyleCnt="0">
        <dgm:presLayoutVars>
          <dgm:dir/>
          <dgm:resizeHandles val="exact"/>
        </dgm:presLayoutVars>
      </dgm:prSet>
      <dgm:spPr/>
    </dgm:pt>
    <dgm:pt modelId="{755AA74D-EA7C-43F9-B5BE-01F39A89014C}" type="pres">
      <dgm:prSet presAssocID="{AF2C06CF-5BBB-4041-8E78-FFAA38DD7FEE}" presName="comp" presStyleCnt="0"/>
      <dgm:spPr/>
    </dgm:pt>
    <dgm:pt modelId="{D7144989-13ED-443B-AA62-5AA47BBB7F78}" type="pres">
      <dgm:prSet presAssocID="{AF2C06CF-5BBB-4041-8E78-FFAA38DD7FEE}" presName="box" presStyleLbl="node1" presStyleIdx="0" presStyleCnt="3"/>
      <dgm:spPr/>
    </dgm:pt>
    <dgm:pt modelId="{45207A32-3F9F-455F-83A1-7A5664178964}" type="pres">
      <dgm:prSet presAssocID="{AF2C06CF-5BBB-4041-8E78-FFAA38DD7FEE}" presName="img" presStyleLbl="fgImgPlace1" presStyleIdx="0" presStyleCnt="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51" r="-14851"/>
          </a:stretch>
        </a:blipFill>
      </dgm:spPr>
    </dgm:pt>
    <dgm:pt modelId="{688AF1E4-033E-4050-92CD-2EDD5A2A1E53}" type="pres">
      <dgm:prSet presAssocID="{AF2C06CF-5BBB-4041-8E78-FFAA38DD7FEE}" presName="text" presStyleLbl="node1" presStyleIdx="0" presStyleCnt="3">
        <dgm:presLayoutVars>
          <dgm:bulletEnabled val="1"/>
        </dgm:presLayoutVars>
      </dgm:prSet>
      <dgm:spPr/>
    </dgm:pt>
    <dgm:pt modelId="{7704B75D-BE48-4585-9197-86F5427F3FDD}" type="pres">
      <dgm:prSet presAssocID="{6140BE48-F6FD-4588-8DDD-2D08D8266087}" presName="spacer" presStyleCnt="0"/>
      <dgm:spPr/>
    </dgm:pt>
    <dgm:pt modelId="{DE67DFC1-B886-4217-9024-DC7EB6B598EC}" type="pres">
      <dgm:prSet presAssocID="{46457C17-0E7F-48F9-B095-AC364595DD6B}" presName="comp" presStyleCnt="0"/>
      <dgm:spPr/>
    </dgm:pt>
    <dgm:pt modelId="{226EFD33-B3CC-49F9-95F5-BC42EAEB7A5A}" type="pres">
      <dgm:prSet presAssocID="{46457C17-0E7F-48F9-B095-AC364595DD6B}" presName="box" presStyleLbl="node1" presStyleIdx="1" presStyleCnt="3"/>
      <dgm:spPr/>
    </dgm:pt>
    <dgm:pt modelId="{41942E52-0CDA-4EA5-96E8-D83599D34080}" type="pres">
      <dgm:prSet presAssocID="{46457C17-0E7F-48F9-B095-AC364595DD6B}" presName="img" presStyleLbl="fgImgPlac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893" b="-23893"/>
          </a:stretch>
        </a:blipFill>
      </dgm:spPr>
    </dgm:pt>
    <dgm:pt modelId="{CE9C2F92-A535-4AD6-8AE7-3E7966953873}" type="pres">
      <dgm:prSet presAssocID="{46457C17-0E7F-48F9-B095-AC364595DD6B}" presName="text" presStyleLbl="node1" presStyleIdx="1" presStyleCnt="3">
        <dgm:presLayoutVars>
          <dgm:bulletEnabled val="1"/>
        </dgm:presLayoutVars>
      </dgm:prSet>
      <dgm:spPr/>
    </dgm:pt>
    <dgm:pt modelId="{CC2F740D-2A41-4E65-BBE6-0FDD37FDCE22}" type="pres">
      <dgm:prSet presAssocID="{8DB7BCBD-DEBB-4B8F-BFDE-6B42AB50D3C0}" presName="spacer" presStyleCnt="0"/>
      <dgm:spPr/>
    </dgm:pt>
    <dgm:pt modelId="{10081275-4028-4A9E-A566-32ADAA9DB7CF}" type="pres">
      <dgm:prSet presAssocID="{9C29A2D1-F6B1-4FEB-AF7F-4A662E8C1BEC}" presName="comp" presStyleCnt="0"/>
      <dgm:spPr/>
    </dgm:pt>
    <dgm:pt modelId="{522602A6-D309-4A6A-8CC8-A29BE6ABA804}" type="pres">
      <dgm:prSet presAssocID="{9C29A2D1-F6B1-4FEB-AF7F-4A662E8C1BEC}" presName="box" presStyleLbl="node1" presStyleIdx="2" presStyleCnt="3" custLinFactNeighborY="400"/>
      <dgm:spPr/>
    </dgm:pt>
    <dgm:pt modelId="{D79086BD-846A-4C0B-BF5B-E05C1A8155F7}" type="pres">
      <dgm:prSet presAssocID="{9C29A2D1-F6B1-4FEB-AF7F-4A662E8C1BEC}" presName="img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66" t="-5321" r="-8057" b="-15875"/>
          </a:stretch>
        </a:blipFill>
      </dgm:spPr>
    </dgm:pt>
    <dgm:pt modelId="{F7CE8E65-1BE9-4432-8F0C-78033A2AE12D}" type="pres">
      <dgm:prSet presAssocID="{9C29A2D1-F6B1-4FEB-AF7F-4A662E8C1BEC}" presName="text" presStyleLbl="node1" presStyleIdx="2" presStyleCnt="3">
        <dgm:presLayoutVars>
          <dgm:bulletEnabled val="1"/>
        </dgm:presLayoutVars>
      </dgm:prSet>
      <dgm:spPr/>
    </dgm:pt>
  </dgm:ptLst>
  <dgm:cxnLst>
    <dgm:cxn modelId="{AB970B01-E835-4738-9B00-889AD59CFFE1}" srcId="{AF2C06CF-5BBB-4041-8E78-FFAA38DD7FEE}" destId="{6EAE8213-0CBA-4C81-A870-3305DFDD30E1}" srcOrd="1" destOrd="0" parTransId="{4EDF8681-5E83-4540-80FC-BFBF10336AA8}" sibTransId="{3F5E5DC2-0CF1-4817-8E5C-A6A76F751CBA}"/>
    <dgm:cxn modelId="{16F7E001-1CA8-46BE-9F37-1E75690092AC}" type="presOf" srcId="{6EAE8213-0CBA-4C81-A870-3305DFDD30E1}" destId="{688AF1E4-033E-4050-92CD-2EDD5A2A1E53}" srcOrd="1" destOrd="2" presId="urn:microsoft.com/office/officeart/2005/8/layout/vList4"/>
    <dgm:cxn modelId="{F61E7B07-BDDA-4C42-8DDB-8F005D8340EA}" type="presOf" srcId="{46457C17-0E7F-48F9-B095-AC364595DD6B}" destId="{226EFD33-B3CC-49F9-95F5-BC42EAEB7A5A}" srcOrd="0" destOrd="0" presId="urn:microsoft.com/office/officeart/2005/8/layout/vList4"/>
    <dgm:cxn modelId="{6A8F2115-FCDC-4D7C-9B81-933598AACAC3}" type="presOf" srcId="{9C29A2D1-F6B1-4FEB-AF7F-4A662E8C1BEC}" destId="{522602A6-D309-4A6A-8CC8-A29BE6ABA804}" srcOrd="0" destOrd="0" presId="urn:microsoft.com/office/officeart/2005/8/layout/vList4"/>
    <dgm:cxn modelId="{13B5FB32-193A-4EC4-9F7A-DB1DB7767223}" type="presOf" srcId="{9A447534-055B-4FB6-86E6-0118F400A17A}" destId="{226EFD33-B3CC-49F9-95F5-BC42EAEB7A5A}" srcOrd="0" destOrd="1" presId="urn:microsoft.com/office/officeart/2005/8/layout/vList4"/>
    <dgm:cxn modelId="{4B8B7437-8625-49B8-94A6-02F134D2B0FF}" type="presOf" srcId="{2CD5CAE5-B5FA-4849-9E0A-DE1788F12CC3}" destId="{522602A6-D309-4A6A-8CC8-A29BE6ABA804}" srcOrd="0" destOrd="3" presId="urn:microsoft.com/office/officeart/2005/8/layout/vList4"/>
    <dgm:cxn modelId="{C8A90C39-2D64-49A7-8C50-FEEFC94FDBD9}" type="presOf" srcId="{B92C2318-4849-4BA2-9D67-99EADE3C32A0}" destId="{522602A6-D309-4A6A-8CC8-A29BE6ABA804}" srcOrd="0" destOrd="1" presId="urn:microsoft.com/office/officeart/2005/8/layout/vList4"/>
    <dgm:cxn modelId="{53009F3B-0552-4BF2-81A7-4BEAA6304BDD}" srcId="{46457C17-0E7F-48F9-B095-AC364595DD6B}" destId="{9A447534-055B-4FB6-86E6-0118F400A17A}" srcOrd="0" destOrd="0" parTransId="{415A6047-7A1D-4C49-B095-C122000F9E7B}" sibTransId="{D5E90291-8C24-4135-B40F-E9F528C90C1E}"/>
    <dgm:cxn modelId="{AE396342-CCC3-45C0-A4FA-E450D9C93CFA}" type="presOf" srcId="{AF2C06CF-5BBB-4041-8E78-FFAA38DD7FEE}" destId="{688AF1E4-033E-4050-92CD-2EDD5A2A1E53}" srcOrd="1" destOrd="0" presId="urn:microsoft.com/office/officeart/2005/8/layout/vList4"/>
    <dgm:cxn modelId="{3866C26D-1BD5-44E2-8A30-C8F15E6A64D9}" type="presOf" srcId="{7624B97B-23EF-4EC5-AA05-58A193FD7532}" destId="{7C382C28-0D14-4E0D-8B59-FEBD77AB793F}" srcOrd="0" destOrd="0" presId="urn:microsoft.com/office/officeart/2005/8/layout/vList4"/>
    <dgm:cxn modelId="{FE9F0E51-F533-409A-8267-AE34A420BB89}" srcId="{7624B97B-23EF-4EC5-AA05-58A193FD7532}" destId="{9C29A2D1-F6B1-4FEB-AF7F-4A662E8C1BEC}" srcOrd="2" destOrd="0" parTransId="{0DBE91CF-3071-4B0C-B135-D2761A24DC2C}" sibTransId="{F3586165-0C5F-4AF7-9596-2ED5DE180B12}"/>
    <dgm:cxn modelId="{2FD6E653-B953-4F9F-BA88-447FA6DC8F87}" type="presOf" srcId="{3F692ACC-AEE5-4226-9BEE-D6F8F215B023}" destId="{226EFD33-B3CC-49F9-95F5-BC42EAEB7A5A}" srcOrd="0" destOrd="2" presId="urn:microsoft.com/office/officeart/2005/8/layout/vList4"/>
    <dgm:cxn modelId="{2BB1B176-E96D-4121-A748-31E772BEC241}" srcId="{9C29A2D1-F6B1-4FEB-AF7F-4A662E8C1BEC}" destId="{B92C2318-4849-4BA2-9D67-99EADE3C32A0}" srcOrd="0" destOrd="0" parTransId="{746A202E-C999-4A80-B770-D8794F8B68D4}" sibTransId="{E05B6FE7-10AE-428C-A343-362B29289A86}"/>
    <dgm:cxn modelId="{3E837478-44D4-4968-AC68-DF240B674558}" srcId="{46457C17-0E7F-48F9-B095-AC364595DD6B}" destId="{3F692ACC-AEE5-4226-9BEE-D6F8F215B023}" srcOrd="1" destOrd="0" parTransId="{430A1A04-4532-4F41-94C7-15DFF6B6FB76}" sibTransId="{AB8DED9B-7535-470F-B2F1-317C7F76859C}"/>
    <dgm:cxn modelId="{5FCA3585-5D3F-4D70-B763-D46094B2FE78}" type="presOf" srcId="{9A447534-055B-4FB6-86E6-0118F400A17A}" destId="{CE9C2F92-A535-4AD6-8AE7-3E7966953873}" srcOrd="1" destOrd="1" presId="urn:microsoft.com/office/officeart/2005/8/layout/vList4"/>
    <dgm:cxn modelId="{1FD6ED87-9652-47BE-8F6B-FD414DC718E3}" type="presOf" srcId="{A39EA5E9-9F15-49AF-B532-E021079039F1}" destId="{688AF1E4-033E-4050-92CD-2EDD5A2A1E53}" srcOrd="1" destOrd="1" presId="urn:microsoft.com/office/officeart/2005/8/layout/vList4"/>
    <dgm:cxn modelId="{7A5AC290-B8E1-4722-A3F8-1AAA8677812B}" srcId="{9C29A2D1-F6B1-4FEB-AF7F-4A662E8C1BEC}" destId="{CFA3DEAC-44A9-40E6-A8F3-9B1F7EDCB555}" srcOrd="1" destOrd="0" parTransId="{DC2A22AA-31A1-495A-8592-262A2F1AB33B}" sibTransId="{DE3A1260-5B56-4889-9A15-E08522B9928F}"/>
    <dgm:cxn modelId="{763FD491-C724-4CC3-92B7-BBC34969A557}" type="presOf" srcId="{B92C2318-4849-4BA2-9D67-99EADE3C32A0}" destId="{F7CE8E65-1BE9-4432-8F0C-78033A2AE12D}" srcOrd="1" destOrd="1" presId="urn:microsoft.com/office/officeart/2005/8/layout/vList4"/>
    <dgm:cxn modelId="{6AB16D94-4258-44E6-A9BF-EF978F3E5E52}" type="presOf" srcId="{5B2AD928-DCCD-46D4-B1E9-E07C4A86C8EC}" destId="{226EFD33-B3CC-49F9-95F5-BC42EAEB7A5A}" srcOrd="0" destOrd="3" presId="urn:microsoft.com/office/officeart/2005/8/layout/vList4"/>
    <dgm:cxn modelId="{D8EA3E96-474E-47DA-929B-0DF962922703}" type="presOf" srcId="{CFA3DEAC-44A9-40E6-A8F3-9B1F7EDCB555}" destId="{522602A6-D309-4A6A-8CC8-A29BE6ABA804}" srcOrd="0" destOrd="2" presId="urn:microsoft.com/office/officeart/2005/8/layout/vList4"/>
    <dgm:cxn modelId="{ADD8B096-8C1D-4481-A599-6E89EA04F8DB}" type="presOf" srcId="{3056F3C9-F8C0-4981-90C8-C972232A9AB3}" destId="{D7144989-13ED-443B-AA62-5AA47BBB7F78}" srcOrd="0" destOrd="3" presId="urn:microsoft.com/office/officeart/2005/8/layout/vList4"/>
    <dgm:cxn modelId="{A53BC199-6FB3-46B5-AB5F-E0F1024FD865}" type="presOf" srcId="{2CD5CAE5-B5FA-4849-9E0A-DE1788F12CC3}" destId="{F7CE8E65-1BE9-4432-8F0C-78033A2AE12D}" srcOrd="1" destOrd="3" presId="urn:microsoft.com/office/officeart/2005/8/layout/vList4"/>
    <dgm:cxn modelId="{1EA4349C-B4F6-4602-B2A7-6D670C59923F}" type="presOf" srcId="{A39EA5E9-9F15-49AF-B532-E021079039F1}" destId="{D7144989-13ED-443B-AA62-5AA47BBB7F78}" srcOrd="0" destOrd="1" presId="urn:microsoft.com/office/officeart/2005/8/layout/vList4"/>
    <dgm:cxn modelId="{67D8959D-FAAC-4BB5-9857-8A12F872FF73}" srcId="{7624B97B-23EF-4EC5-AA05-58A193FD7532}" destId="{46457C17-0E7F-48F9-B095-AC364595DD6B}" srcOrd="1" destOrd="0" parTransId="{E7B858FC-067A-41BC-A435-C72E9802E388}" sibTransId="{8DB7BCBD-DEBB-4B8F-BFDE-6B42AB50D3C0}"/>
    <dgm:cxn modelId="{3F8A9B9D-2DC1-479F-8B9A-4DB88816421E}" type="presOf" srcId="{5B2AD928-DCCD-46D4-B1E9-E07C4A86C8EC}" destId="{CE9C2F92-A535-4AD6-8AE7-3E7966953873}" srcOrd="1" destOrd="3" presId="urn:microsoft.com/office/officeart/2005/8/layout/vList4"/>
    <dgm:cxn modelId="{8C39C0A2-6488-4FBD-B4C2-7F08FDF331E7}" srcId="{7624B97B-23EF-4EC5-AA05-58A193FD7532}" destId="{AF2C06CF-5BBB-4041-8E78-FFAA38DD7FEE}" srcOrd="0" destOrd="0" parTransId="{0B942896-8A19-49CF-87B4-202ED7AD29EF}" sibTransId="{6140BE48-F6FD-4588-8DDD-2D08D8266087}"/>
    <dgm:cxn modelId="{A1DA3AA5-BCB0-45A1-9EC7-8EA5242CECC8}" type="presOf" srcId="{3056F3C9-F8C0-4981-90C8-C972232A9AB3}" destId="{688AF1E4-033E-4050-92CD-2EDD5A2A1E53}" srcOrd="1" destOrd="3" presId="urn:microsoft.com/office/officeart/2005/8/layout/vList4"/>
    <dgm:cxn modelId="{B5F814B9-DC36-40AC-AB47-5B98EAED5E46}" type="presOf" srcId="{6EAE8213-0CBA-4C81-A870-3305DFDD30E1}" destId="{D7144989-13ED-443B-AA62-5AA47BBB7F78}" srcOrd="0" destOrd="2" presId="urn:microsoft.com/office/officeart/2005/8/layout/vList4"/>
    <dgm:cxn modelId="{E2D807D5-880F-437F-99B8-91162BE4AEFD}" srcId="{AF2C06CF-5BBB-4041-8E78-FFAA38DD7FEE}" destId="{A39EA5E9-9F15-49AF-B532-E021079039F1}" srcOrd="0" destOrd="0" parTransId="{E8AA32DB-56C2-41CD-A2C1-B75133234E76}" sibTransId="{EA1EA80F-B37C-491D-B543-B7C038FC18E7}"/>
    <dgm:cxn modelId="{3C90D1DA-8056-4F50-B49D-3FD059D4D2D8}" srcId="{9C29A2D1-F6B1-4FEB-AF7F-4A662E8C1BEC}" destId="{2CD5CAE5-B5FA-4849-9E0A-DE1788F12CC3}" srcOrd="2" destOrd="0" parTransId="{E3B6D4C5-129B-4DAF-9482-687E2473433A}" sibTransId="{0E5B4CA5-F8EB-4279-B221-6321DF2C556B}"/>
    <dgm:cxn modelId="{354307DD-5E9D-4555-B5E4-7847E1F237BA}" srcId="{46457C17-0E7F-48F9-B095-AC364595DD6B}" destId="{5B2AD928-DCCD-46D4-B1E9-E07C4A86C8EC}" srcOrd="2" destOrd="0" parTransId="{5D3AB15D-9221-4C0F-B0EA-ACF7C694F84A}" sibTransId="{2C4B0CDE-A845-4B35-8B25-26DAE9C7CAC0}"/>
    <dgm:cxn modelId="{F8C742DE-843F-43D7-A8E9-AC08BDA25EE4}" type="presOf" srcId="{3F692ACC-AEE5-4226-9BEE-D6F8F215B023}" destId="{CE9C2F92-A535-4AD6-8AE7-3E7966953873}" srcOrd="1" destOrd="2" presId="urn:microsoft.com/office/officeart/2005/8/layout/vList4"/>
    <dgm:cxn modelId="{8B1558E7-05C7-431C-949A-A78525EB32E1}" srcId="{AF2C06CF-5BBB-4041-8E78-FFAA38DD7FEE}" destId="{3056F3C9-F8C0-4981-90C8-C972232A9AB3}" srcOrd="2" destOrd="0" parTransId="{0E47534C-5754-4F8C-87A4-8C5E73AE9029}" sibTransId="{BB217DD9-936C-4FF2-B154-7CAC41A5F02E}"/>
    <dgm:cxn modelId="{696AFDEB-4A21-4470-9C27-3925CF30BB83}" type="presOf" srcId="{46457C17-0E7F-48F9-B095-AC364595DD6B}" destId="{CE9C2F92-A535-4AD6-8AE7-3E7966953873}" srcOrd="1" destOrd="0" presId="urn:microsoft.com/office/officeart/2005/8/layout/vList4"/>
    <dgm:cxn modelId="{00AA63EF-2699-4D92-A513-C303B18C902E}" type="presOf" srcId="{9C29A2D1-F6B1-4FEB-AF7F-4A662E8C1BEC}" destId="{F7CE8E65-1BE9-4432-8F0C-78033A2AE12D}" srcOrd="1" destOrd="0" presId="urn:microsoft.com/office/officeart/2005/8/layout/vList4"/>
    <dgm:cxn modelId="{8A59A4F2-3807-4481-A1A7-78D053A11944}" type="presOf" srcId="{CFA3DEAC-44A9-40E6-A8F3-9B1F7EDCB555}" destId="{F7CE8E65-1BE9-4432-8F0C-78033A2AE12D}" srcOrd="1" destOrd="2" presId="urn:microsoft.com/office/officeart/2005/8/layout/vList4"/>
    <dgm:cxn modelId="{90C91CFF-1AC4-4307-8464-718CFBE3B722}" type="presOf" srcId="{AF2C06CF-5BBB-4041-8E78-FFAA38DD7FEE}" destId="{D7144989-13ED-443B-AA62-5AA47BBB7F78}" srcOrd="0" destOrd="0" presId="urn:microsoft.com/office/officeart/2005/8/layout/vList4"/>
    <dgm:cxn modelId="{A8A3C4A8-BE66-462C-B016-548E8FD0E03C}" type="presParOf" srcId="{7C382C28-0D14-4E0D-8B59-FEBD77AB793F}" destId="{755AA74D-EA7C-43F9-B5BE-01F39A89014C}" srcOrd="0" destOrd="0" presId="urn:microsoft.com/office/officeart/2005/8/layout/vList4"/>
    <dgm:cxn modelId="{964BD596-E282-4C35-96D6-9584391CDB61}" type="presParOf" srcId="{755AA74D-EA7C-43F9-B5BE-01F39A89014C}" destId="{D7144989-13ED-443B-AA62-5AA47BBB7F78}" srcOrd="0" destOrd="0" presId="urn:microsoft.com/office/officeart/2005/8/layout/vList4"/>
    <dgm:cxn modelId="{E32B6201-E706-4FEB-8431-A67690021EEE}" type="presParOf" srcId="{755AA74D-EA7C-43F9-B5BE-01F39A89014C}" destId="{45207A32-3F9F-455F-83A1-7A5664178964}" srcOrd="1" destOrd="0" presId="urn:microsoft.com/office/officeart/2005/8/layout/vList4"/>
    <dgm:cxn modelId="{B28E667F-4C80-446A-AE40-7BA96F56EB0D}" type="presParOf" srcId="{755AA74D-EA7C-43F9-B5BE-01F39A89014C}" destId="{688AF1E4-033E-4050-92CD-2EDD5A2A1E53}" srcOrd="2" destOrd="0" presId="urn:microsoft.com/office/officeart/2005/8/layout/vList4"/>
    <dgm:cxn modelId="{FCD1E160-ECF4-4C2E-8362-D7BF59EAF1DC}" type="presParOf" srcId="{7C382C28-0D14-4E0D-8B59-FEBD77AB793F}" destId="{7704B75D-BE48-4585-9197-86F5427F3FDD}" srcOrd="1" destOrd="0" presId="urn:microsoft.com/office/officeart/2005/8/layout/vList4"/>
    <dgm:cxn modelId="{CF0A3A35-4172-4329-AD1C-9D176F4C8594}" type="presParOf" srcId="{7C382C28-0D14-4E0D-8B59-FEBD77AB793F}" destId="{DE67DFC1-B886-4217-9024-DC7EB6B598EC}" srcOrd="2" destOrd="0" presId="urn:microsoft.com/office/officeart/2005/8/layout/vList4"/>
    <dgm:cxn modelId="{D5954AB6-A1C6-4D2F-8F2C-BD70B29E7BBA}" type="presParOf" srcId="{DE67DFC1-B886-4217-9024-DC7EB6B598EC}" destId="{226EFD33-B3CC-49F9-95F5-BC42EAEB7A5A}" srcOrd="0" destOrd="0" presId="urn:microsoft.com/office/officeart/2005/8/layout/vList4"/>
    <dgm:cxn modelId="{E6ED1ED6-9FA2-4BC9-93EB-EEC94FEF541A}" type="presParOf" srcId="{DE67DFC1-B886-4217-9024-DC7EB6B598EC}" destId="{41942E52-0CDA-4EA5-96E8-D83599D34080}" srcOrd="1" destOrd="0" presId="urn:microsoft.com/office/officeart/2005/8/layout/vList4"/>
    <dgm:cxn modelId="{7668FF36-4CBD-4D87-9322-474566C0E939}" type="presParOf" srcId="{DE67DFC1-B886-4217-9024-DC7EB6B598EC}" destId="{CE9C2F92-A535-4AD6-8AE7-3E7966953873}" srcOrd="2" destOrd="0" presId="urn:microsoft.com/office/officeart/2005/8/layout/vList4"/>
    <dgm:cxn modelId="{87802C31-77BB-43D0-BE66-A646B6F7591D}" type="presParOf" srcId="{7C382C28-0D14-4E0D-8B59-FEBD77AB793F}" destId="{CC2F740D-2A41-4E65-BBE6-0FDD37FDCE22}" srcOrd="3" destOrd="0" presId="urn:microsoft.com/office/officeart/2005/8/layout/vList4"/>
    <dgm:cxn modelId="{11AF1CEE-72EC-4412-BD44-4D92A7544044}" type="presParOf" srcId="{7C382C28-0D14-4E0D-8B59-FEBD77AB793F}" destId="{10081275-4028-4A9E-A566-32ADAA9DB7CF}" srcOrd="4" destOrd="0" presId="urn:microsoft.com/office/officeart/2005/8/layout/vList4"/>
    <dgm:cxn modelId="{CBBB9E55-57BC-4A8D-A02D-2BC96530E58A}" type="presParOf" srcId="{10081275-4028-4A9E-A566-32ADAA9DB7CF}" destId="{522602A6-D309-4A6A-8CC8-A29BE6ABA804}" srcOrd="0" destOrd="0" presId="urn:microsoft.com/office/officeart/2005/8/layout/vList4"/>
    <dgm:cxn modelId="{0D5630FA-0BCA-4BE3-9F45-74AF08969A02}" type="presParOf" srcId="{10081275-4028-4A9E-A566-32ADAA9DB7CF}" destId="{D79086BD-846A-4C0B-BF5B-E05C1A8155F7}" srcOrd="1" destOrd="0" presId="urn:microsoft.com/office/officeart/2005/8/layout/vList4"/>
    <dgm:cxn modelId="{DCD52380-6C4A-4F6D-B8EC-344341F6964C}" type="presParOf" srcId="{10081275-4028-4A9E-A566-32ADAA9DB7CF}" destId="{F7CE8E65-1BE9-4432-8F0C-78033A2AE12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BD53E-648F-4663-A485-A5357806602A}">
      <dsp:nvSpPr>
        <dsp:cNvPr id="0" name=""/>
        <dsp:cNvSpPr/>
      </dsp:nvSpPr>
      <dsp:spPr>
        <a:xfrm>
          <a:off x="-6883830" y="-1052532"/>
          <a:ext cx="8193045" cy="8193045"/>
        </a:xfrm>
        <a:prstGeom prst="blockArc">
          <a:avLst>
            <a:gd name="adj1" fmla="val 18900000"/>
            <a:gd name="adj2" fmla="val 2700000"/>
            <a:gd name="adj3" fmla="val 264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02AE8B-CD92-476A-B100-84D5C164EFC4}">
      <dsp:nvSpPr>
        <dsp:cNvPr id="0" name=""/>
        <dsp:cNvSpPr/>
      </dsp:nvSpPr>
      <dsp:spPr>
        <a:xfrm>
          <a:off x="487342" y="320593"/>
          <a:ext cx="8557872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Identity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Who and what a person is, such as profession, race, gender, class, or role.</a:t>
          </a:r>
        </a:p>
      </dsp:txBody>
      <dsp:txXfrm>
        <a:off x="487342" y="320593"/>
        <a:ext cx="8557872" cy="640942"/>
      </dsp:txXfrm>
    </dsp:sp>
    <dsp:sp modelId="{CC4D44CA-81D9-4F33-B7EF-FDE2EA55AE28}">
      <dsp:nvSpPr>
        <dsp:cNvPr id="0" name=""/>
        <dsp:cNvSpPr/>
      </dsp:nvSpPr>
      <dsp:spPr>
        <a:xfrm>
          <a:off x="86753" y="240475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113" r="-22113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1F6293-E2C9-4804-903F-265681886B70}">
      <dsp:nvSpPr>
        <dsp:cNvPr id="0" name=""/>
        <dsp:cNvSpPr/>
      </dsp:nvSpPr>
      <dsp:spPr>
        <a:xfrm>
          <a:off x="1014561" y="1281885"/>
          <a:ext cx="8030653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Available Information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The contextual information a person has about a given situation.</a:t>
          </a:r>
        </a:p>
      </dsp:txBody>
      <dsp:txXfrm>
        <a:off x="1014561" y="1281885"/>
        <a:ext cx="8030653" cy="640942"/>
      </dsp:txXfrm>
    </dsp:sp>
    <dsp:sp modelId="{04CB6198-5BDB-49A6-A6CD-C772E3E07B97}">
      <dsp:nvSpPr>
        <dsp:cNvPr id="0" name=""/>
        <dsp:cNvSpPr/>
      </dsp:nvSpPr>
      <dsp:spPr>
        <a:xfrm>
          <a:off x="613972" y="1201767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136" r="-25136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970138-6442-4432-AF04-E33531681FC8}">
      <dsp:nvSpPr>
        <dsp:cNvPr id="0" name=""/>
        <dsp:cNvSpPr/>
      </dsp:nvSpPr>
      <dsp:spPr>
        <a:xfrm>
          <a:off x="1255645" y="2243177"/>
          <a:ext cx="7789569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Values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The personal meaning one associates with concepts such as justice, fairness, or equity.</a:t>
          </a:r>
        </a:p>
      </dsp:txBody>
      <dsp:txXfrm>
        <a:off x="1255645" y="2243177"/>
        <a:ext cx="7789569" cy="640942"/>
      </dsp:txXfrm>
    </dsp:sp>
    <dsp:sp modelId="{3A7C60EF-C3F4-4DDF-A1E9-02AF4458A183}">
      <dsp:nvSpPr>
        <dsp:cNvPr id="0" name=""/>
        <dsp:cNvSpPr/>
      </dsp:nvSpPr>
      <dsp:spPr>
        <a:xfrm>
          <a:off x="855056" y="2163059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91" t="-3864" r="1691" b="-46136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2A2F4B-CB47-40DB-BD32-7FE01CFCC874}">
      <dsp:nvSpPr>
        <dsp:cNvPr id="0" name=""/>
        <dsp:cNvSpPr/>
      </dsp:nvSpPr>
      <dsp:spPr>
        <a:xfrm>
          <a:off x="1255645" y="3203860"/>
          <a:ext cx="7789569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Biases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The personal prejudgments one holds toward certain people or contexts. Some examples might include traditional cognitive biases such as selection bias or personal prejudices such as sexism.</a:t>
          </a:r>
        </a:p>
      </dsp:txBody>
      <dsp:txXfrm>
        <a:off x="1255645" y="3203860"/>
        <a:ext cx="7789569" cy="640942"/>
      </dsp:txXfrm>
    </dsp:sp>
    <dsp:sp modelId="{98021BC0-3481-4574-8B97-2CF85B71436E}">
      <dsp:nvSpPr>
        <dsp:cNvPr id="0" name=""/>
        <dsp:cNvSpPr/>
      </dsp:nvSpPr>
      <dsp:spPr>
        <a:xfrm>
          <a:off x="855056" y="3123742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482" t="-2555" r="-34584" b="845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6A59EA-9149-41CF-A81B-2E7CF5ADB51B}">
      <dsp:nvSpPr>
        <dsp:cNvPr id="0" name=""/>
        <dsp:cNvSpPr/>
      </dsp:nvSpPr>
      <dsp:spPr>
        <a:xfrm>
          <a:off x="1014561" y="4165152"/>
          <a:ext cx="8030653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Experiences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Past experiences related to the present situation that affect its interpretation.</a:t>
          </a:r>
        </a:p>
      </dsp:txBody>
      <dsp:txXfrm>
        <a:off x="1014561" y="4165152"/>
        <a:ext cx="8030653" cy="640942"/>
      </dsp:txXfrm>
    </dsp:sp>
    <dsp:sp modelId="{270315B1-56E6-49B0-AB8B-E21731D64793}">
      <dsp:nvSpPr>
        <dsp:cNvPr id="0" name=""/>
        <dsp:cNvSpPr/>
      </dsp:nvSpPr>
      <dsp:spPr>
        <a:xfrm>
          <a:off x="613972" y="4085034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24" r="-17024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83A6CD-6B02-4DEE-B171-3650085C4BB8}">
      <dsp:nvSpPr>
        <dsp:cNvPr id="0" name=""/>
        <dsp:cNvSpPr/>
      </dsp:nvSpPr>
      <dsp:spPr>
        <a:xfrm>
          <a:off x="487342" y="5126444"/>
          <a:ext cx="8557872" cy="6409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748" tIns="33020" rIns="33020" bIns="330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Futura PT Light" panose="020B0402020204020303" pitchFamily="34" charset="0"/>
            </a:rPr>
            <a:t>Personality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Futura PT Medium" panose="020B0602020204020303" pitchFamily="34" charset="0"/>
            </a:rPr>
            <a:t>The individual emotional and cognitive traits unique to every person that affect their understanding of a situation.</a:t>
          </a:r>
        </a:p>
      </dsp:txBody>
      <dsp:txXfrm>
        <a:off x="487342" y="5126444"/>
        <a:ext cx="8557872" cy="640942"/>
      </dsp:txXfrm>
    </dsp:sp>
    <dsp:sp modelId="{97A70C1E-215B-40FC-BE8A-142BE05312EB}">
      <dsp:nvSpPr>
        <dsp:cNvPr id="0" name=""/>
        <dsp:cNvSpPr/>
      </dsp:nvSpPr>
      <dsp:spPr>
        <a:xfrm>
          <a:off x="86753" y="5046326"/>
          <a:ext cx="801178" cy="801178"/>
        </a:xfrm>
        <a:prstGeom prst="ellipse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44989-13ED-443B-AA62-5AA47BBB7F78}">
      <dsp:nvSpPr>
        <dsp:cNvPr id="0" name=""/>
        <dsp:cNvSpPr/>
      </dsp:nvSpPr>
      <dsp:spPr>
        <a:xfrm>
          <a:off x="0" y="0"/>
          <a:ext cx="9903461" cy="20632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utura PT Light" panose="020B0402020204020303" pitchFamily="34" charset="0"/>
            </a:rPr>
            <a:t>Stereotyping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A stereotype is a fixed, generalized belief about the characteristics or qualities of a group of people.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Stereotypes arise as a cognitive “shortcut” to convey a large amount of information quickly but are often oversimplified and overgeneralized, reducing an individual to a construction of one’s perspective.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“The single story creates stereotypes, and the problem with stereotypes is not that they are untrue, but that they are incomplete. They make one story become the only story.” – Author Chimamanda Ngozi Adichie</a:t>
          </a:r>
        </a:p>
      </dsp:txBody>
      <dsp:txXfrm>
        <a:off x="2187014" y="0"/>
        <a:ext cx="7716446" cy="2063221"/>
      </dsp:txXfrm>
    </dsp:sp>
    <dsp:sp modelId="{45207A32-3F9F-455F-83A1-7A5664178964}">
      <dsp:nvSpPr>
        <dsp:cNvPr id="0" name=""/>
        <dsp:cNvSpPr/>
      </dsp:nvSpPr>
      <dsp:spPr>
        <a:xfrm>
          <a:off x="206322" y="206322"/>
          <a:ext cx="1980692" cy="165057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51" r="-14851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26EFD33-B3CC-49F9-95F5-BC42EAEB7A5A}">
      <dsp:nvSpPr>
        <dsp:cNvPr id="0" name=""/>
        <dsp:cNvSpPr/>
      </dsp:nvSpPr>
      <dsp:spPr>
        <a:xfrm>
          <a:off x="0" y="2269543"/>
          <a:ext cx="9903461" cy="20632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j-lt"/>
            </a:rPr>
            <a:t>Caricature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Caricature is a type of stereotyping wherein certain features of an individual or group are simplified or exaggerated to evoke a particular interpretation.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Caricatures can be used to highlight both positive and negative attributes, may be used for political purposes, satire, or both.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In perspective-taking, caricature can be damaging because it distorts the potential truth that can be gained from it. Simultaneously, caricature can be used to call attention to certain elements of a perspective, such as wealth or social standing, and therefore is useful to be aware of.</a:t>
          </a:r>
        </a:p>
      </dsp:txBody>
      <dsp:txXfrm>
        <a:off x="2187014" y="2269543"/>
        <a:ext cx="7716446" cy="2063221"/>
      </dsp:txXfrm>
    </dsp:sp>
    <dsp:sp modelId="{41942E52-0CDA-4EA5-96E8-D83599D34080}">
      <dsp:nvSpPr>
        <dsp:cNvPr id="0" name=""/>
        <dsp:cNvSpPr/>
      </dsp:nvSpPr>
      <dsp:spPr>
        <a:xfrm>
          <a:off x="206322" y="2475865"/>
          <a:ext cx="1980692" cy="165057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893" b="-23893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22602A6-D309-4A6A-8CC8-A29BE6ABA804}">
      <dsp:nvSpPr>
        <dsp:cNvPr id="0" name=""/>
        <dsp:cNvSpPr/>
      </dsp:nvSpPr>
      <dsp:spPr>
        <a:xfrm>
          <a:off x="0" y="4539086"/>
          <a:ext cx="9903461" cy="20632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utura PT Light" panose="020B0402020204020303" pitchFamily="34" charset="0"/>
            </a:rPr>
            <a:t>Preferential Treatment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Preferential treatment is the preference of one group or individual over considerations of fairness, equity, or equality regarding another individual or group.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It can be a potential outcome of perspective-taking when other actors in a situation are minimized, silenced, or otherwise not present in the context.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Futura PT Medium" panose="020B0602020204020303" pitchFamily="34" charset="0"/>
            </a:rPr>
            <a:t>One example of preferential treatment lies in the core message of the Black Lives Matters movement: It calls attention to the idea not that Black lives matter more than other lives, but that their lives have rarely received due consideration in culture, policy, and society.</a:t>
          </a:r>
        </a:p>
      </dsp:txBody>
      <dsp:txXfrm>
        <a:off x="2187014" y="4539086"/>
        <a:ext cx="7716446" cy="2063221"/>
      </dsp:txXfrm>
    </dsp:sp>
    <dsp:sp modelId="{D79086BD-846A-4C0B-BF5B-E05C1A8155F7}">
      <dsp:nvSpPr>
        <dsp:cNvPr id="0" name=""/>
        <dsp:cNvSpPr/>
      </dsp:nvSpPr>
      <dsp:spPr>
        <a:xfrm>
          <a:off x="206322" y="4745408"/>
          <a:ext cx="1980692" cy="165057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66" t="-5321" r="-8057" b="-15875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7630-73B2-9475-805C-3D5789135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BDE56-7BF6-1416-F3B9-C038194A2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8BABF-2A23-59A1-59BB-BBDFCAF5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87747-325C-8E1B-EAB2-ED4BD128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AD536-5088-ABF8-9F61-509C2544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0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FC71-5197-4892-2484-39A115EC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DE882-9F1A-65D3-47E3-6248A6C2B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6BB2B-2682-8285-90F7-12FC15D1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1E71B-4FEB-DE02-A06B-AF8F1D92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B2C24-7245-D0DC-DE8E-59FD096B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7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D234-37CC-3CB6-AC41-C9865AC4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A51F2-FBAC-0ADC-6477-FFF5D9A62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F82F7-49D3-15E2-EBB6-A1007B41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AEF27-C8F2-0196-5C54-C7567A6E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CF62D-6359-74EF-5511-663A47304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E99CF-962A-CE22-958E-E43A5228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9846-1A05-533F-773C-6F80502E4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27AE4-40D4-4D49-E47F-C0B3FA4FD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06C59-D607-0232-EC91-8AB104881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EB8E7-852B-19D8-EA2E-72BF83F8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FD70C-8373-00FF-6ACB-332CA418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99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02DE-7F9C-EECF-D89D-D34127EAA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8746-64A9-FF7D-F90C-DF0F87939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54C3A-BA4A-C468-CE53-9C187D367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C0B4F-785D-D66E-0E28-C5939163BE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56DCB0-0F3C-4C0F-6467-ADCFF39D4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5229DA-0D1E-63C4-6FF2-8F749F012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BF7E8D-DBF9-4A08-6376-66A22FBC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D231D7-D0F8-E6B0-8C05-AE2A9189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718B8-19BF-DBAA-7592-F5C58285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CC2E80-3278-5163-3A0B-20EBCC140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8D810-328F-2366-ACAB-66B66E049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9F444-E443-45C5-986F-47DD080B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18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570B0-7199-AA36-F7FF-7CDDCB3C0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9DFD5D-41F4-FC40-EF05-A2C5EAE3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25A34-FB1E-0A5A-2165-EDF8B96A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4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609F-7D46-6A3D-F856-5A0E2C5B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5374A-29B5-E50E-4437-E34F16EA0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7048D-F00F-15AA-2F91-2400CC07F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FB78E-E394-512E-D74E-46E218B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4EE84-63FF-1890-6C9D-6ACA5D60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B0524-550A-CF21-AD56-158CC137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0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D1FEE-ED69-913B-CA7E-814719C5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73459-63B4-8BF2-A0E2-A2F27F086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CF4EE-418D-1DD5-7ADD-10516D1F5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0285F-53D0-93D6-B302-89681FBE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1F5A2-7AD3-3D7E-732B-CEC7298D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76832-BBBB-3879-B973-49428274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0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8CE8-DE98-35DB-FC67-4313F35B1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461D3-D60D-93F0-057C-4AA4AF049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CA6B1-C52D-775D-77AF-E3E59FCC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82D74-27CD-63D9-B8D4-D9C88D3C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6BF59-872B-34E3-9F67-803386B3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9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B88FF-3AD2-0779-6ADD-88222948D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73FC0-A9D3-DC52-5E09-D6BD27212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744FA-C81F-B11C-D971-C4C61DF78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E7D64-7925-BEA1-CEF6-7CC5F970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28958-4724-7E5F-6CD3-37CC1AE1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3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12616A-80B8-C89C-BD4E-C22A5EB57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CD13F-2E73-8183-C048-AA10C6EE4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FD8EE-920E-6545-009D-EAA7F4F8A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A7D8B-48CC-41D3-AA3A-293F420886C0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DA179-FB84-B93A-1524-F83D37A1DE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55F51-0870-BFCB-A823-F20BA2ED7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8EEDB-65DE-46B8-90E6-82A6D1874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6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8C01491-3A25-CB7C-4650-BEDFD9B5C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286785"/>
              </p:ext>
            </p:extLst>
          </p:nvPr>
        </p:nvGraphicFramePr>
        <p:xfrm>
          <a:off x="1530015" y="385010"/>
          <a:ext cx="9131969" cy="6087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68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9E54C8-93B7-345B-808F-B9B8DCFB8C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360766"/>
              </p:ext>
            </p:extLst>
          </p:nvPr>
        </p:nvGraphicFramePr>
        <p:xfrm>
          <a:off x="1144269" y="127846"/>
          <a:ext cx="9903461" cy="6602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2558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410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Futura PT Light</vt:lpstr>
      <vt:lpstr>Futura PT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Hediger</dc:creator>
  <cp:lastModifiedBy>Sam Hediger</cp:lastModifiedBy>
  <cp:revision>1</cp:revision>
  <dcterms:created xsi:type="dcterms:W3CDTF">2022-12-07T18:18:27Z</dcterms:created>
  <dcterms:modified xsi:type="dcterms:W3CDTF">2022-12-07T21:19:12Z</dcterms:modified>
</cp:coreProperties>
</file>